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57" r:id="rId5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7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83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6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0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5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8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91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5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7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8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4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E668A-B358-49EB-A494-7B0878A4B696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9F1A9-16F6-4B8F-A996-2B4166DB6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6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5BC6BF-EFD4-4501-BC7B-BA40FF461282}"/>
              </a:ext>
            </a:extLst>
          </p:cNvPr>
          <p:cNvSpPr txBox="1"/>
          <p:nvPr/>
        </p:nvSpPr>
        <p:spPr>
          <a:xfrm>
            <a:off x="742279" y="1063886"/>
            <a:ext cx="2447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4659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Figure S1.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3930565-8CF4-47CA-B133-5423B993F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05" y="1559859"/>
            <a:ext cx="6944257" cy="635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2618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AD3AFC621A83419EC734294885D2D9" ma:contentTypeVersion="12" ma:contentTypeDescription="Create a new document." ma:contentTypeScope="" ma:versionID="0916423fe82fbdfb747634784786f622">
  <xsd:schema xmlns:xsd="http://www.w3.org/2001/XMLSchema" xmlns:xs="http://www.w3.org/2001/XMLSchema" xmlns:p="http://schemas.microsoft.com/office/2006/metadata/properties" xmlns:ns3="103f3bf1-7cd4-4dce-bb5c-ab7133ca0495" xmlns:ns4="aac82353-e5f6-4db7-b009-6b752f2d975d" targetNamespace="http://schemas.microsoft.com/office/2006/metadata/properties" ma:root="true" ma:fieldsID="8ece60c7296f93aec07e6ff25e9b59e4" ns3:_="" ns4:_="">
    <xsd:import namespace="103f3bf1-7cd4-4dce-bb5c-ab7133ca0495"/>
    <xsd:import namespace="aac82353-e5f6-4db7-b009-6b752f2d975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3f3bf1-7cd4-4dce-bb5c-ab7133ca04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82353-e5f6-4db7-b009-6b752f2d975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FBC133-3B3F-48C4-9560-467528D618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3f3bf1-7cd4-4dce-bb5c-ab7133ca0495"/>
    <ds:schemaRef ds:uri="aac82353-e5f6-4db7-b009-6b752f2d97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ACCB3B-D5C1-49F1-B86C-06A9D652D3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2E1C3F-9BCE-469E-B82B-D811790FBE2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Haggerty, Diana</dc:creator>
  <cp:lastModifiedBy>Haggerty, Diana</cp:lastModifiedBy>
  <cp:revision>1</cp:revision>
  <dcterms:created xsi:type="dcterms:W3CDTF">2020-11-05T19:28:42Z</dcterms:created>
  <dcterms:modified xsi:type="dcterms:W3CDTF">2020-11-05T19:30:17Z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0x010100A7AD3AFC621A83419EC734294885D2D9</vt:lpwstr>
  </property>
</Properties>
</file>