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1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23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6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8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33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3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3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3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7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55150-7848-4F44-980C-E176123EE92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2AB80-7603-4F9A-A101-D2737CA44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3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96CA99-BE7A-4C02-A7A2-89E66EE30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62" y="2285762"/>
            <a:ext cx="5486875" cy="5486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7B29A9-00C8-4645-9DE5-A53DB88166D7}"/>
              </a:ext>
            </a:extLst>
          </p:cNvPr>
          <p:cNvSpPr txBox="1"/>
          <p:nvPr/>
        </p:nvSpPr>
        <p:spPr>
          <a:xfrm>
            <a:off x="423400" y="612425"/>
            <a:ext cx="646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S3.</a:t>
            </a:r>
          </a:p>
        </p:txBody>
      </p:sp>
    </p:spTree>
    <p:extLst>
      <p:ext uri="{BB962C8B-B14F-4D97-AF65-F5344CB8AC3E}">
        <p14:creationId xmlns:p14="http://schemas.microsoft.com/office/powerpoint/2010/main" val="1849888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AD3AFC621A83419EC734294885D2D9" ma:contentTypeVersion="12" ma:contentTypeDescription="Create a new document." ma:contentTypeScope="" ma:versionID="0916423fe82fbdfb747634784786f622">
  <xsd:schema xmlns:xsd="http://www.w3.org/2001/XMLSchema" xmlns:xs="http://www.w3.org/2001/XMLSchema" xmlns:p="http://schemas.microsoft.com/office/2006/metadata/properties" xmlns:ns3="103f3bf1-7cd4-4dce-bb5c-ab7133ca0495" xmlns:ns4="aac82353-e5f6-4db7-b009-6b752f2d975d" targetNamespace="http://schemas.microsoft.com/office/2006/metadata/properties" ma:root="true" ma:fieldsID="8ece60c7296f93aec07e6ff25e9b59e4" ns3:_="" ns4:_="">
    <xsd:import namespace="103f3bf1-7cd4-4dce-bb5c-ab7133ca0495"/>
    <xsd:import namespace="aac82353-e5f6-4db7-b009-6b752f2d975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3f3bf1-7cd4-4dce-bb5c-ab7133ca04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82353-e5f6-4db7-b009-6b752f2d975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EB9945-6AC0-4718-9C0D-93E51A7965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3f3bf1-7cd4-4dce-bb5c-ab7133ca0495"/>
    <ds:schemaRef ds:uri="aac82353-e5f6-4db7-b009-6b752f2d97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ECF05B-953C-4B95-8F42-6E350007C9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524A85-1F2A-404B-8B54-556EAB54635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Haggerty, Diana</dc:creator>
  <cp:lastModifiedBy>Haggerty, Diana</cp:lastModifiedBy>
  <cp:revision>1</cp:revision>
  <dcterms:created xsi:type="dcterms:W3CDTF">2020-11-05T19:31:59Z</dcterms:created>
  <dcterms:modified xsi:type="dcterms:W3CDTF">2020-11-05T19:33:02Z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0x010100A7AD3AFC621A83419EC734294885D2D9</vt:lpwstr>
  </property>
</Properties>
</file>