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434" autoAdjust="0"/>
    <p:restoredTop sz="94660"/>
  </p:normalViewPr>
  <p:slideViewPr>
    <p:cSldViewPr>
      <p:cViewPr varScale="1">
        <p:scale>
          <a:sx n="61" d="100"/>
          <a:sy n="61" d="100"/>
        </p:scale>
        <p:origin x="2981" y="6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DC3D-1E0E-49AA-B0A8-CAACE23ECD14}" type="datetimeFigureOut">
              <a:rPr kumimoji="1" lang="ja-JP" altLang="en-US" smtClean="0"/>
              <a:t>2020/11/21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0AA9F-6EFD-4778-9B98-C01AACB199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DC3D-1E0E-49AA-B0A8-CAACE23ECD14}" type="datetimeFigureOut">
              <a:rPr kumimoji="1" lang="ja-JP" altLang="en-US" smtClean="0"/>
              <a:t>2020/11/21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0AA9F-6EFD-4778-9B98-C01AACB199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5037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DC3D-1E0E-49AA-B0A8-CAACE23ECD14}" type="datetimeFigureOut">
              <a:rPr kumimoji="1" lang="ja-JP" altLang="en-US" smtClean="0"/>
              <a:t>2020/11/21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0AA9F-6EFD-4778-9B98-C01AACB199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573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DC3D-1E0E-49AA-B0A8-CAACE23ECD14}" type="datetimeFigureOut">
              <a:rPr kumimoji="1" lang="ja-JP" altLang="en-US" smtClean="0"/>
              <a:t>2020/11/21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0AA9F-6EFD-4778-9B98-C01AACB199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484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DC3D-1E0E-49AA-B0A8-CAACE23ECD14}" type="datetimeFigureOut">
              <a:rPr kumimoji="1" lang="ja-JP" altLang="en-US" smtClean="0"/>
              <a:t>2020/11/21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0AA9F-6EFD-4778-9B98-C01AACB199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3805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DC3D-1E0E-49AA-B0A8-CAACE23ECD14}" type="datetimeFigureOut">
              <a:rPr kumimoji="1" lang="ja-JP" altLang="en-US" smtClean="0"/>
              <a:t>2020/11/21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0AA9F-6EFD-4778-9B98-C01AACB199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1445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DC3D-1E0E-49AA-B0A8-CAACE23ECD14}" type="datetimeFigureOut">
              <a:rPr kumimoji="1" lang="ja-JP" altLang="en-US" smtClean="0"/>
              <a:t>2020/11/21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0AA9F-6EFD-4778-9B98-C01AACB199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76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DC3D-1E0E-49AA-B0A8-CAACE23ECD14}" type="datetimeFigureOut">
              <a:rPr kumimoji="1" lang="ja-JP" altLang="en-US" smtClean="0"/>
              <a:t>2020/11/21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0AA9F-6EFD-4778-9B98-C01AACB199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80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DC3D-1E0E-49AA-B0A8-CAACE23ECD14}" type="datetimeFigureOut">
              <a:rPr kumimoji="1" lang="ja-JP" altLang="en-US" smtClean="0"/>
              <a:t>2020/11/21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0AA9F-6EFD-4778-9B98-C01AACB199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8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DC3D-1E0E-49AA-B0A8-CAACE23ECD14}" type="datetimeFigureOut">
              <a:rPr kumimoji="1" lang="ja-JP" altLang="en-US" smtClean="0"/>
              <a:t>2020/11/21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0AA9F-6EFD-4778-9B98-C01AACB199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2515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DC3D-1E0E-49AA-B0A8-CAACE23ECD14}" type="datetimeFigureOut">
              <a:rPr kumimoji="1" lang="ja-JP" altLang="en-US" smtClean="0"/>
              <a:t>2020/11/21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0AA9F-6EFD-4778-9B98-C01AACB199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2898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7DC3D-1E0E-49AA-B0A8-CAACE23ECD14}" type="datetimeFigureOut">
              <a:rPr kumimoji="1" lang="ja-JP" altLang="en-US" smtClean="0"/>
              <a:t>2020/11/21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0AA9F-6EFD-4778-9B98-C01AACB199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552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D6D47AB-FF52-410C-A121-EC47A4C16D31}"/>
              </a:ext>
            </a:extLst>
          </p:cNvPr>
          <p:cNvSpPr txBox="1"/>
          <p:nvPr/>
        </p:nvSpPr>
        <p:spPr>
          <a:xfrm>
            <a:off x="2121675" y="6034226"/>
            <a:ext cx="36134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Additional file 1: Figure S1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Distribution of doses of induction BCG (</a:t>
            </a:r>
            <a:r>
              <a:rPr lang="en-US" altLang="ja-JP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iBCG</a:t>
            </a:r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A5FC879-8B5E-4900-8D2D-201C5D85AD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744" y="3109774"/>
            <a:ext cx="4986960" cy="288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021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5088</TotalTime>
  <Words>16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Miyake</dc:creator>
  <cp:lastModifiedBy>Miyake Makito</cp:lastModifiedBy>
  <cp:revision>133</cp:revision>
  <dcterms:created xsi:type="dcterms:W3CDTF">2017-08-18T01:57:11Z</dcterms:created>
  <dcterms:modified xsi:type="dcterms:W3CDTF">2020-11-21T00:59:16Z</dcterms:modified>
</cp:coreProperties>
</file>