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852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79D9B-98CD-4268-9C94-FEA8D3B89279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5A9F8-8004-4628-A796-98B454977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654ED-42F6-45C4-B15E-9B30D3020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1476BB-C541-46BD-899E-96267309F9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025C0-F552-4326-A52F-D2FC7DD14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3D812-EFF9-4254-99B4-89CB16BD2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5C947-DB1A-4F7B-A08E-9AD58B876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81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1F287-2DCE-4350-BC35-300DA2E6D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ABA7F-FD2C-40BF-9AF2-95733079F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609F1-FBA6-4828-8446-4EB1074D0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20836-4394-49E5-B0DA-B9343985B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AF6A6-8237-474E-8A2E-5A5985F5B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0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4F802F-5B64-4710-B2B0-21BEDF912A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E3EAA4-28CF-4775-86CF-8458715C7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8BBDC-2041-4279-9823-3C9C4F049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E6D8E-CD64-4226-8244-F435172B1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87586-2A39-4968-940C-AA7719E4A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72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338DA-6CFA-460B-83E8-CF7E57342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54368-6D67-429C-A366-72C85A3DD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1991E-705C-4A92-A2BA-75C04EAAB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6AC6B-D461-42FA-9B8E-72D8E036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7356A-0AF7-4446-8F03-F084728FF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05578-56D7-4558-9707-0AD6A8627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A02D4A-E5DA-41BF-BDF2-203CE4F98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3FF15-C116-4D6F-8D19-CDADA2FC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42C4B-B0E3-4773-AA4B-520860594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0B979-8091-4E70-AD5E-109C5989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9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37413-26F6-487E-93DC-C2EB42A32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2F5CC-D0A7-4BB5-AC11-7E06BF4460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13CCB1-792B-48E2-946F-C7DF6DFA9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F331E-57DC-46C9-B3D0-91441D864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EBDFD-BE91-40F9-AF38-5789B59B2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45EA6-544C-4D30-ABAB-B5A659079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8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E8507-6CF8-4629-8419-EB98CC50E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950E9-7578-4411-80F9-979AFF4B5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FCA305-A58E-4983-BB2C-AF6BC02D7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495FE3-D49E-42A8-B9E1-EF687C61A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7CBB6-4B6F-4183-9E4F-22C05BF60E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4239D4-9EF8-4062-AE0B-55AE51761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E9A3DC-6769-488A-AC4F-4FC09D740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DFFE70-5B0D-4464-BFCD-26062B43D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90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CEDDD-5B27-49AC-AEEE-B6C0B8FBD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56E27B-F255-42CC-BA45-BD52F7109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3B6F09-768A-466A-8F4B-03DAAE68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674E87-9935-4715-ABF5-8FAFA16D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5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103EE1-4C06-4BB7-AC5A-183D5792E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973B5-035B-4A74-BCF6-541B3722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D8E3E-C95D-4851-8421-D53C36586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7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E8336-BB45-4235-9E4C-445B32F1D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78BF4-7F13-4D39-9986-688C4DF80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78C2EB-591D-4B2C-9B3C-C7232F3BD1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91560D-0C09-4951-9EC7-E9B7BB4A4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4E02D-1014-49C0-8367-070087828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770E99-0FB1-420D-B977-175CB6269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3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9910D-F920-4746-81B6-B6E782CE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A6FAB0-76BB-48D4-9AE9-6926A6AF6B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32D9E2-9B2F-4980-820E-07E908E18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9F22D1-339B-4A58-9BC4-4E1027B12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410EF-ADCF-465F-9392-9F0E73F69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327658-7715-423F-BD80-FA773362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3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329207-BCE2-4696-9E32-63E7F273F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872EB-29ED-4B59-962F-24CC985AA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C97BA-1163-4129-AC8E-33E4E88570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8C7A6-86AA-485A-BE9F-C6F31CF2E04B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BAECD-22F4-4CDF-B8E3-32EA1DB66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01F60-CA65-41DC-A26C-A78931E4D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2689D-04A3-4EDC-ACA4-663F4B6A7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6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ED5572A-0583-4566-A502-EC088A7B5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971" y="397556"/>
            <a:ext cx="10782971" cy="56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54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F4A26E6-F383-4EC9-9466-4ADC91E93D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304070"/>
              </p:ext>
            </p:extLst>
          </p:nvPr>
        </p:nvGraphicFramePr>
        <p:xfrm>
          <a:off x="1271015" y="649224"/>
          <a:ext cx="6245351" cy="265634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231135">
                  <a:extLst>
                    <a:ext uri="{9D8B030D-6E8A-4147-A177-3AD203B41FA5}">
                      <a16:colId xmlns:a16="http://schemas.microsoft.com/office/drawing/2014/main" val="364639326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863042051"/>
                    </a:ext>
                  </a:extLst>
                </a:gridCol>
                <a:gridCol w="1591056">
                  <a:extLst>
                    <a:ext uri="{9D8B030D-6E8A-4147-A177-3AD203B41FA5}">
                      <a16:colId xmlns:a16="http://schemas.microsoft.com/office/drawing/2014/main" val="1766953054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1141629462"/>
                    </a:ext>
                  </a:extLst>
                </a:gridCol>
              </a:tblGrid>
              <a:tr h="365492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Table R1. Mean and standard deviation of radial strain for healthy volunteers and patients.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52978"/>
                  </a:ext>
                </a:extLst>
              </a:tr>
              <a:tr h="747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Healthy volunteers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Mix of volunteers and patients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Patients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3375048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Global average E</a:t>
                      </a:r>
                      <a:r>
                        <a:rPr lang="en-US" sz="1400" baseline="-25000" dirty="0">
                          <a:effectLst/>
                        </a:rPr>
                        <a:t>rr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0.32±0.17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0.28±0.17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0.23±0.16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0296679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Base average E</a:t>
                      </a:r>
                      <a:r>
                        <a:rPr lang="en-US" sz="1400" baseline="-25000" dirty="0">
                          <a:effectLst/>
                        </a:rPr>
                        <a:t>rr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0.4±0.2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0.37±0.21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0.32±0.21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1769961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Mid-ventricular average E</a:t>
                      </a:r>
                      <a:r>
                        <a:rPr lang="en-US" sz="1400" baseline="-25000" dirty="0">
                          <a:effectLst/>
                        </a:rPr>
                        <a:t>rr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0.35±0.14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0.31±0.17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0.25±0.19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7384902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Apex average E</a:t>
                      </a:r>
                      <a:r>
                        <a:rPr lang="en-US" sz="1400" baseline="-25000" dirty="0">
                          <a:effectLst/>
                        </a:rPr>
                        <a:t>rr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0.25±0.19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0.24±0.18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0.23±0.17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517451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5CC8FDB-4E52-4EC7-8B69-EE0BF06E4D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242085"/>
              </p:ext>
            </p:extLst>
          </p:nvPr>
        </p:nvGraphicFramePr>
        <p:xfrm>
          <a:off x="1271016" y="3810000"/>
          <a:ext cx="6245351" cy="265634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231135">
                  <a:extLst>
                    <a:ext uri="{9D8B030D-6E8A-4147-A177-3AD203B41FA5}">
                      <a16:colId xmlns:a16="http://schemas.microsoft.com/office/drawing/2014/main" val="364639326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863042051"/>
                    </a:ext>
                  </a:extLst>
                </a:gridCol>
                <a:gridCol w="1591056">
                  <a:extLst>
                    <a:ext uri="{9D8B030D-6E8A-4147-A177-3AD203B41FA5}">
                      <a16:colId xmlns:a16="http://schemas.microsoft.com/office/drawing/2014/main" val="1766953054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1141629462"/>
                    </a:ext>
                  </a:extLst>
                </a:gridCol>
              </a:tblGrid>
              <a:tr h="365492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Table R2</a:t>
                      </a:r>
                      <a:r>
                        <a:rPr lang="en-US" sz="1400" dirty="0">
                          <a:effectLst/>
                        </a:rPr>
                        <a:t>. Mean and standard deviation of circumferential strain for healthy volunteers and patients.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52978"/>
                  </a:ext>
                </a:extLst>
              </a:tr>
              <a:tr h="747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Healthy volunteers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Mix of volunteers and patients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Patients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3375048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Global average E</a:t>
                      </a:r>
                      <a:r>
                        <a:rPr lang="en-US" sz="14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0296679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Base average E</a:t>
                      </a:r>
                      <a:r>
                        <a:rPr lang="en-US" sz="14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1769961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Mid-ventricular average E</a:t>
                      </a:r>
                      <a:r>
                        <a:rPr lang="en-US" sz="14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-0.18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7384902"/>
                  </a:ext>
                </a:extLst>
              </a:tr>
              <a:tr h="3654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Apex average E</a:t>
                      </a:r>
                      <a:r>
                        <a:rPr lang="en-US" sz="14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-0.14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5174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253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110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Ghadimi, Sona (sq9qd)</dc:creator>
  <cp:lastModifiedBy>Ghadimi, Sona (sq9qd)</cp:lastModifiedBy>
  <cp:revision>17</cp:revision>
  <dcterms:created xsi:type="dcterms:W3CDTF">2020-09-23T15:47:35Z</dcterms:created>
  <dcterms:modified xsi:type="dcterms:W3CDTF">2020-11-25T15:35:09Z</dcterms:modified>
</cp:coreProperties>
</file>