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SNPs in the coding region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Count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4B2-42B4-95F1-1B035759C6E5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4B2-42B4-95F1-1B035759C6E5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4B2-42B4-95F1-1B035759C6E5}"/>
              </c:ext>
            </c:extLst>
          </c:dPt>
          <c:dLbls>
            <c:dLbl>
              <c:idx val="0"/>
              <c:layout>
                <c:manualLayout>
                  <c:x val="-0.16648939562887186"/>
                  <c:y val="4.6013709273340867E-3"/>
                </c:manualLayout>
              </c:layout>
              <c:tx>
                <c:rich>
                  <a:bodyPr/>
                  <a:lstStyle/>
                  <a:p>
                    <a:fld id="{EBFE46D1-6EAA-4310-BD48-0CC5C3154B75}" type="CATEGORYNAME">
                      <a:rPr lang="en-US" altLang="ko-KR" sz="800" b="1"/>
                      <a:pPr/>
                      <a:t>[범주 이름]</a:t>
                    </a:fld>
                    <a:r>
                      <a:rPr lang="en-US" altLang="ko-KR" sz="800" b="1" baseline="0" dirty="0"/>
                      <a:t>
40,294 (48.0%)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575343384378482"/>
                      <c:h val="0.1863545277377178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4B2-42B4-95F1-1B035759C6E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19D18AB9-D61F-4506-ACF4-0FADF89FF50F}" type="CATEGORYNAME">
                      <a:rPr lang="en-US" altLang="ko-KR" sz="800" b="1"/>
                      <a:pPr/>
                      <a:t>[범주 이름]</a:t>
                    </a:fld>
                    <a:r>
                      <a:rPr lang="en-US" altLang="ko-KR" sz="800" b="1" baseline="0" dirty="0"/>
                      <a:t>
</a:t>
                    </a:r>
                    <a:fld id="{3A7EADE1-838A-48DB-9427-0AD246D98CDC}" type="VALUE">
                      <a:rPr lang="en-US" altLang="ko-KR" sz="800" b="1" baseline="0"/>
                      <a:pPr/>
                      <a:t>[값]</a:t>
                    </a:fld>
                    <a:r>
                      <a:rPr lang="en-US" altLang="ko-KR" sz="800" b="1" baseline="0" dirty="0"/>
                      <a:t> (0.5%)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4B2-42B4-95F1-1B035759C6E5}"/>
                </c:ext>
              </c:extLst>
            </c:dLbl>
            <c:dLbl>
              <c:idx val="2"/>
              <c:layout>
                <c:manualLayout>
                  <c:x val="0.16071522524819595"/>
                  <c:y val="-7.478386177243866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ko-KR" sz="800" b="1" baseline="0" dirty="0" smtClean="0"/>
                      <a:t>Synonymous</a:t>
                    </a:r>
                    <a:r>
                      <a:rPr lang="en-US" altLang="ko-KR" sz="800" b="1" baseline="0" dirty="0"/>
                      <a:t>
43,168 (51.5%)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67333109386994"/>
                      <c:h val="0.1647184211854002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44B2-42B4-95F1-1B035759C6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Missense</c:v>
                </c:pt>
                <c:pt idx="1">
                  <c:v>Nonsence</c:v>
                </c:pt>
                <c:pt idx="2">
                  <c:v>Silent</c:v>
                </c:pt>
              </c:strCache>
            </c:strRef>
          </c:cat>
          <c:val>
            <c:numRef>
              <c:f>Sheet1!$B$2:$B$4</c:f>
              <c:numCache>
                <c:formatCode>#,##0</c:formatCode>
                <c:ptCount val="3"/>
                <c:pt idx="0">
                  <c:v>40294</c:v>
                </c:pt>
                <c:pt idx="1">
                  <c:v>404</c:v>
                </c:pt>
                <c:pt idx="2">
                  <c:v>43168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4B2-42B4-95F1-1B035759C6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Percent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8-44B2-42B4-95F1-1B035759C6E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A-44B2-42B4-95F1-1B035759C6E5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C-44B2-42B4-95F1-1B035759C6E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Missense</c:v>
                </c:pt>
                <c:pt idx="1">
                  <c:v>Nonsence</c:v>
                </c:pt>
                <c:pt idx="2">
                  <c:v>Silent</c:v>
                </c:pt>
              </c:strCache>
            </c:strRef>
          </c:cat>
          <c:val>
            <c:numRef>
              <c:f>Sheet1!$C$2:$C$4</c:f>
              <c:numCache>
                <c:formatCode>0.00%</c:formatCode>
                <c:ptCount val="3"/>
                <c:pt idx="0">
                  <c:v>0.48046</c:v>
                </c:pt>
                <c:pt idx="1">
                  <c:v>4.8199999999999996E-3</c:v>
                </c:pt>
                <c:pt idx="2">
                  <c:v>7.6E-3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44B2-42B4-95F1-1B035759C6E5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518AA-BAFE-4381-B7A3-0F59B3446077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CBE3C-68A3-450D-A429-A1AAAF4AAE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2291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2.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Genetic alterations in 8 representative cases of PMBC (A) Classification of SNPs and INDELs by genomic region, (B) types of SNP in the coding region, and (C) Classification by impacts on gene.</a:t>
            </a:r>
            <a:endParaRPr lang="ko-KR" altLang="ko-K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43FAF-BE9D-48FC-B824-C90DECE1B64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2054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4799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600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5568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80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0725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9023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5802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715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760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41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929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E4762-8FDE-4815-A0D9-E42DF38DBB26}" type="datetimeFigureOut">
              <a:rPr lang="ko-KR" altLang="en-US" smtClean="0"/>
              <a:t>2020-04-28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9FA22-A047-4FEA-B510-71A34C324F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822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tiff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내용 개체 틀 7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08"/>
          <a:stretch/>
        </p:blipFill>
        <p:spPr>
          <a:xfrm>
            <a:off x="800157" y="940414"/>
            <a:ext cx="5580000" cy="2865226"/>
          </a:xfrm>
        </p:spPr>
      </p:pic>
      <p:graphicFrame>
        <p:nvGraphicFramePr>
          <p:cNvPr id="7" name="차트 6"/>
          <p:cNvGraphicFramePr>
            <a:graphicFrameLocks/>
          </p:cNvGraphicFramePr>
          <p:nvPr>
            <p:extLst/>
          </p:nvPr>
        </p:nvGraphicFramePr>
        <p:xfrm>
          <a:off x="7366301" y="763049"/>
          <a:ext cx="3638393" cy="3111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직사각형 2"/>
          <p:cNvSpPr/>
          <p:nvPr/>
        </p:nvSpPr>
        <p:spPr>
          <a:xfrm>
            <a:off x="2379895" y="817303"/>
            <a:ext cx="17331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 effects of SNPs</a:t>
            </a:r>
            <a:endParaRPr lang="en-US" altLang="ko-KR" sz="10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0834" y="694192"/>
            <a:ext cx="38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94545" y="694192"/>
            <a:ext cx="38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내용 개체 틀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8"/>
          <a:stretch/>
        </p:blipFill>
        <p:spPr>
          <a:xfrm>
            <a:off x="800157" y="3805640"/>
            <a:ext cx="5580000" cy="2874728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2336613" y="3682529"/>
            <a:ext cx="18197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 effects of INDELs</a:t>
            </a:r>
            <a:endParaRPr lang="en-US" altLang="ko-KR" sz="10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7374" y="3928750"/>
            <a:ext cx="2797514" cy="12600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7374" y="5243004"/>
            <a:ext cx="2797514" cy="126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694545" y="3788271"/>
            <a:ext cx="38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9336" y="116632"/>
            <a:ext cx="11550598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ko-KR" sz="1400" b="1" dirty="0" smtClean="0"/>
              <a:t>Supplementary </a:t>
            </a:r>
            <a:r>
              <a:rPr lang="en-GB" altLang="ko-KR" sz="1400" b="1" dirty="0"/>
              <a:t>Figure 1. </a:t>
            </a:r>
            <a:r>
              <a:rPr lang="en-GB" altLang="ko-KR" sz="1400" dirty="0"/>
              <a:t>Genetic alterations in 8 representative cases of PMBC (A) Classification of SNPs </a:t>
            </a:r>
            <a:r>
              <a:rPr lang="en-GB" altLang="ko-KR" sz="1400" dirty="0" smtClean="0"/>
              <a:t>and </a:t>
            </a:r>
            <a:r>
              <a:rPr lang="en-GB" altLang="ko-KR" sz="1400" dirty="0"/>
              <a:t>INDELs by genomic region, </a:t>
            </a:r>
            <a:r>
              <a:rPr lang="en-GB" altLang="ko-KR" sz="1400" dirty="0" smtClean="0"/>
              <a:t/>
            </a:r>
            <a:br>
              <a:rPr lang="en-GB" altLang="ko-KR" sz="1400" dirty="0" smtClean="0"/>
            </a:br>
            <a:r>
              <a:rPr lang="en-GB" altLang="ko-KR" sz="1400" dirty="0" smtClean="0"/>
              <a:t>(</a:t>
            </a:r>
            <a:r>
              <a:rPr lang="en-GB" altLang="ko-KR" sz="1400" dirty="0"/>
              <a:t>B) types of SNP in the coding region, and (C) Classification by impacts on gene.</a:t>
            </a:r>
            <a:endParaRPr lang="ko-KR" altLang="ko-KR" sz="1400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243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와이드스크린</PresentationFormat>
  <Paragraphs>12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JHK</dc:creator>
  <cp:lastModifiedBy>JHK</cp:lastModifiedBy>
  <cp:revision>1</cp:revision>
  <dcterms:created xsi:type="dcterms:W3CDTF">2020-04-28T05:13:40Z</dcterms:created>
  <dcterms:modified xsi:type="dcterms:W3CDTF">2020-04-28T05:13:50Z</dcterms:modified>
</cp:coreProperties>
</file>