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8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EA01B-B4E5-4BB1-B8C7-30F7D3E1B465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BB7F9-6774-4BBE-A0B4-46659B995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6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1. Representative agarose gel electrophoresis image of PCR amplified products of the </a:t>
            </a:r>
            <a:r>
              <a:rPr lang="en-US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mpsp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fragment from acquisition- and transmission-fed calf blood samples.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Acquisition-fed calf 1697 at 63 dpi and transmission-fed calves 1718, 1726, and 1727 at 14 dpi.  POS;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T.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orientalis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blood stabilate positive control, NEG; no template control.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F3944A-560E-4561-9109-30167511BB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9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5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8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9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8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4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3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0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4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98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0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2B29A-8E3F-4867-A6EA-B98ADA84A3D4}" type="datetimeFigureOut">
              <a:rPr lang="en-US" smtClean="0"/>
              <a:t>10/9/2020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072FA-E5E5-4035-B54D-64850510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4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06D74357-76E2-41E7-B7D6-36F3F86FE1FE}"/>
              </a:ext>
            </a:extLst>
          </p:cNvPr>
          <p:cNvCxnSpPr/>
          <p:nvPr/>
        </p:nvCxnSpPr>
        <p:spPr>
          <a:xfrm flipH="1">
            <a:off x="1443095" y="2379666"/>
            <a:ext cx="2762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60">
            <a:extLst>
              <a:ext uri="{FF2B5EF4-FFF2-40B4-BE49-F238E27FC236}">
                <a16:creationId xmlns="" xmlns:a16="http://schemas.microsoft.com/office/drawing/2014/main" id="{A48C9595-D685-487D-A566-3AC530D6EB56}"/>
              </a:ext>
            </a:extLst>
          </p:cNvPr>
          <p:cNvSpPr txBox="1"/>
          <p:nvPr/>
        </p:nvSpPr>
        <p:spPr>
          <a:xfrm>
            <a:off x="945637" y="2205575"/>
            <a:ext cx="556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850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F3FFF5A2-4B50-4E45-B850-35AA2AD5D459}"/>
              </a:ext>
            </a:extLst>
          </p:cNvPr>
          <p:cNvSpPr txBox="1"/>
          <p:nvPr/>
        </p:nvSpPr>
        <p:spPr>
          <a:xfrm rot="16200000">
            <a:off x="1669303" y="1359989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="" xmlns:a16="http://schemas.microsoft.com/office/drawing/2014/main" id="{ABF0345C-F800-4AEE-ABDB-3A6A234DD543}"/>
              </a:ext>
            </a:extLst>
          </p:cNvPr>
          <p:cNvSpPr txBox="1"/>
          <p:nvPr/>
        </p:nvSpPr>
        <p:spPr>
          <a:xfrm rot="16200000">
            <a:off x="2201513" y="1359989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</a:p>
        </p:txBody>
      </p:sp>
      <p:sp>
        <p:nvSpPr>
          <p:cNvPr id="8" name="TextBox 13">
            <a:extLst>
              <a:ext uri="{FF2B5EF4-FFF2-40B4-BE49-F238E27FC236}">
                <a16:creationId xmlns="" xmlns:a16="http://schemas.microsoft.com/office/drawing/2014/main" id="{5731262B-AC37-40F1-B385-F771CF553685}"/>
              </a:ext>
            </a:extLst>
          </p:cNvPr>
          <p:cNvSpPr txBox="1"/>
          <p:nvPr/>
        </p:nvSpPr>
        <p:spPr>
          <a:xfrm rot="16200000">
            <a:off x="2963310" y="1359990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c-1697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="" xmlns:a16="http://schemas.microsoft.com/office/drawing/2014/main" id="{8D294AC7-9692-476D-A094-6B0D1DE85D71}"/>
              </a:ext>
            </a:extLst>
          </p:cNvPr>
          <p:cNvSpPr txBox="1"/>
          <p:nvPr/>
        </p:nvSpPr>
        <p:spPr>
          <a:xfrm>
            <a:off x="3871408" y="896612"/>
            <a:ext cx="126053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dpi</a:t>
            </a:r>
          </a:p>
        </p:txBody>
      </p:sp>
      <p:sp>
        <p:nvSpPr>
          <p:cNvPr id="10" name="TextBox 13">
            <a:extLst>
              <a:ext uri="{FF2B5EF4-FFF2-40B4-BE49-F238E27FC236}">
                <a16:creationId xmlns="" xmlns:a16="http://schemas.microsoft.com/office/drawing/2014/main" id="{77709179-7306-4BF5-B750-6650A0E47531}"/>
              </a:ext>
            </a:extLst>
          </p:cNvPr>
          <p:cNvSpPr txBox="1"/>
          <p:nvPr/>
        </p:nvSpPr>
        <p:spPr>
          <a:xfrm rot="16200000">
            <a:off x="3575917" y="1382029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c-1718</a:t>
            </a:r>
          </a:p>
        </p:txBody>
      </p:sp>
      <p:sp>
        <p:nvSpPr>
          <p:cNvPr id="11" name="TextBox 25">
            <a:extLst>
              <a:ext uri="{FF2B5EF4-FFF2-40B4-BE49-F238E27FC236}">
                <a16:creationId xmlns="" xmlns:a16="http://schemas.microsoft.com/office/drawing/2014/main" id="{CA4A4330-A68C-4C7B-815E-8FFED66618FC}"/>
              </a:ext>
            </a:extLst>
          </p:cNvPr>
          <p:cNvSpPr txBox="1"/>
          <p:nvPr/>
        </p:nvSpPr>
        <p:spPr>
          <a:xfrm rot="16200000">
            <a:off x="4059653" y="1382029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c-1726</a:t>
            </a:r>
          </a:p>
        </p:txBody>
      </p:sp>
      <p:sp>
        <p:nvSpPr>
          <p:cNvPr id="12" name="TextBox 26">
            <a:extLst>
              <a:ext uri="{FF2B5EF4-FFF2-40B4-BE49-F238E27FC236}">
                <a16:creationId xmlns="" xmlns:a16="http://schemas.microsoft.com/office/drawing/2014/main" id="{CD75AC3D-201D-4627-A302-B80FA9180EF4}"/>
              </a:ext>
            </a:extLst>
          </p:cNvPr>
          <p:cNvSpPr txBox="1"/>
          <p:nvPr/>
        </p:nvSpPr>
        <p:spPr>
          <a:xfrm rot="16200000">
            <a:off x="4507895" y="1382029"/>
            <a:ext cx="868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c-1727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8CEC995-43CD-48A9-BE6C-E613DB4578CD}"/>
              </a:ext>
            </a:extLst>
          </p:cNvPr>
          <p:cNvCxnSpPr>
            <a:cxnSpLocks/>
          </p:cNvCxnSpPr>
          <p:nvPr/>
        </p:nvCxnSpPr>
        <p:spPr>
          <a:xfrm>
            <a:off x="3861597" y="1241319"/>
            <a:ext cx="11887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3D955DD-E056-4763-BEF6-8474EB9B7F34}"/>
              </a:ext>
            </a:extLst>
          </p:cNvPr>
          <p:cNvSpPr txBox="1"/>
          <p:nvPr/>
        </p:nvSpPr>
        <p:spPr>
          <a:xfrm>
            <a:off x="98612" y="143435"/>
            <a:ext cx="3195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1</a:t>
            </a:r>
          </a:p>
        </p:txBody>
      </p:sp>
      <p:pic>
        <p:nvPicPr>
          <p:cNvPr id="25" name="Picture 24" descr="A picture containing light&#10;&#10;Description automatically generated">
            <a:extLst>
              <a:ext uri="{FF2B5EF4-FFF2-40B4-BE49-F238E27FC236}">
                <a16:creationId xmlns="" xmlns:a16="http://schemas.microsoft.com/office/drawing/2014/main" id="{ABD6B257-AA10-45F1-9599-6E066709D4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t="25879" r="70277" b="34757"/>
          <a:stretch/>
        </p:blipFill>
        <p:spPr>
          <a:xfrm>
            <a:off x="1758515" y="1987216"/>
            <a:ext cx="1213449" cy="843644"/>
          </a:xfrm>
          <a:prstGeom prst="rect">
            <a:avLst/>
          </a:prstGeom>
        </p:spPr>
      </p:pic>
      <p:pic>
        <p:nvPicPr>
          <p:cNvPr id="70" name="Picture 69" descr="A picture containing light&#10;&#10;Description automatically generated">
            <a:extLst>
              <a:ext uri="{FF2B5EF4-FFF2-40B4-BE49-F238E27FC236}">
                <a16:creationId xmlns="" xmlns:a16="http://schemas.microsoft.com/office/drawing/2014/main" id="{40CF31DB-73B0-4C2C-9C9A-233431AD5C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0" t="26034" r="20589" b="34602"/>
          <a:stretch/>
        </p:blipFill>
        <p:spPr>
          <a:xfrm>
            <a:off x="3127317" y="1987216"/>
            <a:ext cx="540666" cy="843642"/>
          </a:xfrm>
          <a:prstGeom prst="rect">
            <a:avLst/>
          </a:prstGeom>
        </p:spPr>
      </p:pic>
      <p:pic>
        <p:nvPicPr>
          <p:cNvPr id="27" name="Picture 26" descr="A picture containing clock&#10;&#10;Description automatically generated">
            <a:extLst>
              <a:ext uri="{FF2B5EF4-FFF2-40B4-BE49-F238E27FC236}">
                <a16:creationId xmlns="" xmlns:a16="http://schemas.microsoft.com/office/drawing/2014/main" id="{E9ED3CDF-0242-4A14-881F-B9D03CD5BE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9" t="28536" r="71766" b="33121"/>
          <a:stretch/>
        </p:blipFill>
        <p:spPr>
          <a:xfrm>
            <a:off x="3840980" y="1987216"/>
            <a:ext cx="394481" cy="843640"/>
          </a:xfrm>
          <a:prstGeom prst="rect">
            <a:avLst/>
          </a:prstGeom>
        </p:spPr>
      </p:pic>
      <p:pic>
        <p:nvPicPr>
          <p:cNvPr id="73" name="Picture 72" descr="A picture containing clock&#10;&#10;Description automatically generated">
            <a:extLst>
              <a:ext uri="{FF2B5EF4-FFF2-40B4-BE49-F238E27FC236}">
                <a16:creationId xmlns="" xmlns:a16="http://schemas.microsoft.com/office/drawing/2014/main" id="{3CAA89D0-E639-4407-A09D-6169C09E81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0" t="28385" r="42377" b="33272"/>
          <a:stretch/>
        </p:blipFill>
        <p:spPr>
          <a:xfrm>
            <a:off x="4268429" y="1987216"/>
            <a:ext cx="451128" cy="843640"/>
          </a:xfrm>
          <a:prstGeom prst="rect">
            <a:avLst/>
          </a:prstGeom>
        </p:spPr>
      </p:pic>
      <p:pic>
        <p:nvPicPr>
          <p:cNvPr id="74" name="Picture 73" descr="A picture containing clock&#10;&#10;Description automatically generated">
            <a:extLst>
              <a:ext uri="{FF2B5EF4-FFF2-40B4-BE49-F238E27FC236}">
                <a16:creationId xmlns="" xmlns:a16="http://schemas.microsoft.com/office/drawing/2014/main" id="{48801CEA-1EA7-4C9F-8058-4A78240B16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5" t="28536" r="14664" b="33121"/>
          <a:stretch/>
        </p:blipFill>
        <p:spPr>
          <a:xfrm>
            <a:off x="4752525" y="1987216"/>
            <a:ext cx="379421" cy="843638"/>
          </a:xfrm>
          <a:prstGeom prst="rect">
            <a:avLst/>
          </a:prstGeom>
        </p:spPr>
      </p:pic>
      <p:sp>
        <p:nvSpPr>
          <p:cNvPr id="66" name="TextBox 4">
            <a:extLst>
              <a:ext uri="{FF2B5EF4-FFF2-40B4-BE49-F238E27FC236}">
                <a16:creationId xmlns="" xmlns:a16="http://schemas.microsoft.com/office/drawing/2014/main" id="{3278BC81-748B-45A4-9B5D-B48DAF524748}"/>
              </a:ext>
            </a:extLst>
          </p:cNvPr>
          <p:cNvSpPr txBox="1"/>
          <p:nvPr/>
        </p:nvSpPr>
        <p:spPr>
          <a:xfrm>
            <a:off x="2765458" y="896612"/>
            <a:ext cx="126053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 dpi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105DBF9E-A0CA-4599-BAE5-A8EACA4DA712}"/>
              </a:ext>
            </a:extLst>
          </p:cNvPr>
          <p:cNvCxnSpPr>
            <a:cxnSpLocks/>
          </p:cNvCxnSpPr>
          <p:nvPr/>
        </p:nvCxnSpPr>
        <p:spPr>
          <a:xfrm>
            <a:off x="3167127" y="1241319"/>
            <a:ext cx="457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255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Lotus</dc:creator>
  <cp:lastModifiedBy>Lotus</cp:lastModifiedBy>
  <cp:revision>1</cp:revision>
  <dcterms:created xsi:type="dcterms:W3CDTF">2020-10-09T20:24:20Z</dcterms:created>
  <dcterms:modified xsi:type="dcterms:W3CDTF">2020-10-09T20:24:30Z</dcterms:modified>
</cp:coreProperties>
</file>