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56"/>
    <p:restoredTop sz="95690"/>
  </p:normalViewPr>
  <p:slideViewPr>
    <p:cSldViewPr snapToGrid="0" snapToObjects="1">
      <p:cViewPr varScale="1">
        <p:scale>
          <a:sx n="116" d="100"/>
          <a:sy n="116" d="100"/>
        </p:scale>
        <p:origin x="172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60F241-53A8-2A48-9F3E-C326E171246C}" type="datetimeFigureOut">
              <a:rPr lang="en-US" smtClean="0"/>
              <a:t>2/12/21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C1359-21C4-4543-92A9-0CF0057A0B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620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C1359-21C4-4543-92A9-0CF0057A0B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17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17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77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0263" y="274640"/>
            <a:ext cx="2227262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274640"/>
            <a:ext cx="6532563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7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649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517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1" y="1600202"/>
            <a:ext cx="43799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613" y="1600202"/>
            <a:ext cx="43799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28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59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53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784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473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16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3E45E6-ED81-5042-B33C-957D5B8C0701}" type="datetimeFigureOut">
              <a:rPr lang="en-US" smtClean="0"/>
              <a:t>2/12/21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1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D198D-93F4-CD4B-A595-FB51A1893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5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emf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4CF032A2-4CE3-FF48-80C0-8A43F528B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8275" y="2560264"/>
            <a:ext cx="1755192" cy="18254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61AAFCF-9FE1-624F-85E3-202B7D932D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4" y="4372785"/>
            <a:ext cx="2526880" cy="151180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A8CBE30B-A373-AB4F-89AC-3D0FEDDC7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1217" y="4372785"/>
            <a:ext cx="2526880" cy="151180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8B3ED423-304F-4A41-BB88-3F6C2284BCB9}"/>
              </a:ext>
            </a:extLst>
          </p:cNvPr>
          <p:cNvGrpSpPr/>
          <p:nvPr/>
        </p:nvGrpSpPr>
        <p:grpSpPr>
          <a:xfrm>
            <a:off x="4406561" y="678801"/>
            <a:ext cx="2406736" cy="1766228"/>
            <a:chOff x="4448781" y="228609"/>
            <a:chExt cx="3116604" cy="238228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6"/>
            <a:srcRect l="3902" t="-3689" r="46524" b="3689"/>
            <a:stretch/>
          </p:blipFill>
          <p:spPr>
            <a:xfrm>
              <a:off x="4517397" y="836811"/>
              <a:ext cx="1748001" cy="155660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/>
            <a:srcRect l="57645" b="6171"/>
            <a:stretch/>
          </p:blipFill>
          <p:spPr>
            <a:xfrm>
              <a:off x="6071964" y="897348"/>
              <a:ext cx="1493421" cy="146054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6130C08-6E6D-7E42-9A81-2AD18659407E}"/>
                </a:ext>
              </a:extLst>
            </p:cNvPr>
            <p:cNvSpPr txBox="1"/>
            <p:nvPr/>
          </p:nvSpPr>
          <p:spPr>
            <a:xfrm>
              <a:off x="4448781" y="228609"/>
              <a:ext cx="287259" cy="276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0321FE5-0290-5048-BA1A-CF050D8F76FE}"/>
                </a:ext>
              </a:extLst>
            </p:cNvPr>
            <p:cNvSpPr txBox="1"/>
            <p:nvPr/>
          </p:nvSpPr>
          <p:spPr>
            <a:xfrm>
              <a:off x="5449808" y="2278791"/>
              <a:ext cx="663701" cy="332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CD18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A86B9B8-EBC6-FB41-94F5-C532013036D4}"/>
                </a:ext>
              </a:extLst>
            </p:cNvPr>
            <p:cNvCxnSpPr>
              <a:cxnSpLocks/>
            </p:cNvCxnSpPr>
            <p:nvPr/>
          </p:nvCxnSpPr>
          <p:spPr>
            <a:xfrm>
              <a:off x="4817273" y="2450050"/>
              <a:ext cx="587620" cy="0"/>
            </a:xfrm>
            <a:prstGeom prst="straightConnector1">
              <a:avLst/>
            </a:prstGeom>
            <a:ln w="635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330164" y="1030702"/>
              <a:ext cx="423848" cy="332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42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977817" y="1030702"/>
              <a:ext cx="423848" cy="332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28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DF7A6A-B5F3-1B41-A0DE-C62BFF1EA2DA}"/>
                </a:ext>
              </a:extLst>
            </p:cNvPr>
            <p:cNvSpPr txBox="1"/>
            <p:nvPr/>
          </p:nvSpPr>
          <p:spPr>
            <a:xfrm>
              <a:off x="4770114" y="289998"/>
              <a:ext cx="1519166" cy="334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Gated:LSK</a:t>
              </a:r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9B4592E-3247-0346-8470-9E2D98041102}"/>
                </a:ext>
              </a:extLst>
            </p:cNvPr>
            <p:cNvSpPr txBox="1"/>
            <p:nvPr/>
          </p:nvSpPr>
          <p:spPr>
            <a:xfrm>
              <a:off x="5172139" y="694844"/>
              <a:ext cx="494312" cy="332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0405F75-DB1E-0D42-BF4C-5E1B986F1A34}"/>
                </a:ext>
              </a:extLst>
            </p:cNvPr>
            <p:cNvSpPr txBox="1"/>
            <p:nvPr/>
          </p:nvSpPr>
          <p:spPr>
            <a:xfrm>
              <a:off x="6552695" y="694844"/>
              <a:ext cx="681784" cy="332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MIF-/-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65526A8-F922-DF41-8EA2-99A428B5DC08}"/>
              </a:ext>
            </a:extLst>
          </p:cNvPr>
          <p:cNvGrpSpPr/>
          <p:nvPr/>
        </p:nvGrpSpPr>
        <p:grpSpPr>
          <a:xfrm>
            <a:off x="0" y="711943"/>
            <a:ext cx="2525520" cy="1700502"/>
            <a:chOff x="18929" y="247401"/>
            <a:chExt cx="2992422" cy="230163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0321FE5-0290-5048-BA1A-CF050D8F76FE}"/>
                </a:ext>
              </a:extLst>
            </p:cNvPr>
            <p:cNvSpPr txBox="1"/>
            <p:nvPr/>
          </p:nvSpPr>
          <p:spPr>
            <a:xfrm>
              <a:off x="746772" y="2215773"/>
              <a:ext cx="607283" cy="333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CD18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EDF7A6A-B5F3-1B41-A0DE-C62BFF1EA2DA}"/>
                </a:ext>
              </a:extLst>
            </p:cNvPr>
            <p:cNvSpPr txBox="1"/>
            <p:nvPr/>
          </p:nvSpPr>
          <p:spPr>
            <a:xfrm>
              <a:off x="272159" y="343551"/>
              <a:ext cx="1015879" cy="346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err="1">
                  <a:latin typeface="Arial" panose="020B0604020202020204" pitchFamily="34" charset="0"/>
                  <a:cs typeface="Arial" panose="020B0604020202020204" pitchFamily="34" charset="0"/>
                </a:rPr>
                <a:t>Gated:LSK</a:t>
              </a:r>
              <a:endParaRPr lang="en-US" sz="11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9B4592E-3247-0346-8470-9E2D98041102}"/>
                </a:ext>
              </a:extLst>
            </p:cNvPr>
            <p:cNvSpPr txBox="1"/>
            <p:nvPr/>
          </p:nvSpPr>
          <p:spPr>
            <a:xfrm>
              <a:off x="662847" y="674114"/>
              <a:ext cx="452294" cy="333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0405F75-DB1E-0D42-BF4C-5E1B986F1A34}"/>
                </a:ext>
              </a:extLst>
            </p:cNvPr>
            <p:cNvSpPr txBox="1"/>
            <p:nvPr/>
          </p:nvSpPr>
          <p:spPr>
            <a:xfrm>
              <a:off x="2043403" y="655784"/>
              <a:ext cx="750699" cy="333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Arial" panose="020B0604020202020204" pitchFamily="34" charset="0"/>
                  <a:cs typeface="Arial" panose="020B0604020202020204" pitchFamily="34" charset="0"/>
                </a:rPr>
                <a:t>CD74-/-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0EF28C9-9035-FF4C-A660-0F8ADE51B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8929" b="5614"/>
            <a:stretch/>
          </p:blipFill>
          <p:spPr>
            <a:xfrm>
              <a:off x="19841" y="873299"/>
              <a:ext cx="1439063" cy="145426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838EAEE-822A-5144-887E-254F1E577D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7824" b="3148"/>
            <a:stretch/>
          </p:blipFill>
          <p:spPr>
            <a:xfrm>
              <a:off x="1562672" y="873299"/>
              <a:ext cx="1448679" cy="1484238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A86B9B8-EBC6-FB41-94F5-C532013036D4}"/>
                </a:ext>
              </a:extLst>
            </p:cNvPr>
            <p:cNvCxnSpPr>
              <a:cxnSpLocks/>
            </p:cNvCxnSpPr>
            <p:nvPr/>
          </p:nvCxnSpPr>
          <p:spPr>
            <a:xfrm>
              <a:off x="275088" y="2387092"/>
              <a:ext cx="505010" cy="11765"/>
            </a:xfrm>
            <a:prstGeom prst="straightConnector1">
              <a:avLst/>
            </a:prstGeom>
            <a:ln w="6350">
              <a:tailEnd type="triangle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6130C08-6E6D-7E42-9A81-2AD18659407E}"/>
                </a:ext>
              </a:extLst>
            </p:cNvPr>
            <p:cNvSpPr txBox="1"/>
            <p:nvPr/>
          </p:nvSpPr>
          <p:spPr>
            <a:xfrm flipH="1">
              <a:off x="18929" y="247401"/>
              <a:ext cx="376182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0734" y="1335175"/>
              <a:ext cx="387819" cy="333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Arial"/>
                  <a:cs typeface="Arial"/>
                </a:rPr>
                <a:t>62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290906" y="1335175"/>
              <a:ext cx="387819" cy="333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>
                  <a:latin typeface="Arial"/>
                  <a:cs typeface="Arial"/>
                </a:rPr>
                <a:t>39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EDE80B5-0800-AB44-A705-F60EC9738A68}"/>
              </a:ext>
            </a:extLst>
          </p:cNvPr>
          <p:cNvSpPr txBox="1"/>
          <p:nvPr/>
        </p:nvSpPr>
        <p:spPr>
          <a:xfrm>
            <a:off x="665132" y="4168069"/>
            <a:ext cx="563680" cy="2359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>
                <a:latin typeface="Arial" panose="020B0604020202020204" pitchFamily="34" charset="0"/>
                <a:cs typeface="Arial" panose="020B0604020202020204" pitchFamily="34" charset="0"/>
              </a:rPr>
              <a:t>CD11A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74B7BE1-7581-154F-ABCD-A60733B2FF8D}"/>
              </a:ext>
            </a:extLst>
          </p:cNvPr>
          <p:cNvSpPr txBox="1"/>
          <p:nvPr/>
        </p:nvSpPr>
        <p:spPr>
          <a:xfrm>
            <a:off x="3067074" y="4168069"/>
            <a:ext cx="563680" cy="2359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B68100A-CE17-CE47-8F12-4D89A2BE6869}"/>
              </a:ext>
            </a:extLst>
          </p:cNvPr>
          <p:cNvSpPr txBox="1"/>
          <p:nvPr/>
        </p:nvSpPr>
        <p:spPr>
          <a:xfrm>
            <a:off x="5338237" y="4168069"/>
            <a:ext cx="570092" cy="2359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>
                <a:latin typeface="Arial" panose="020B0604020202020204" pitchFamily="34" charset="0"/>
                <a:cs typeface="Arial" panose="020B0604020202020204" pitchFamily="34" charset="0"/>
              </a:rPr>
              <a:t>CD11C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FF9E375-E87D-194A-9698-AEAF533D8DBB}"/>
              </a:ext>
            </a:extLst>
          </p:cNvPr>
          <p:cNvSpPr txBox="1"/>
          <p:nvPr/>
        </p:nvSpPr>
        <p:spPr>
          <a:xfrm flipH="1">
            <a:off x="2883000" y="2507071"/>
            <a:ext cx="376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F5336EA-DE98-AC40-8F61-668E1589A84D}"/>
              </a:ext>
            </a:extLst>
          </p:cNvPr>
          <p:cNvSpPr txBox="1"/>
          <p:nvPr/>
        </p:nvSpPr>
        <p:spPr>
          <a:xfrm>
            <a:off x="16625" y="402157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F913C2D-712A-7E4D-BB3C-B84C325284A3}"/>
              </a:ext>
            </a:extLst>
          </p:cNvPr>
          <p:cNvSpPr txBox="1"/>
          <p:nvPr/>
        </p:nvSpPr>
        <p:spPr>
          <a:xfrm>
            <a:off x="7229640" y="4269823"/>
            <a:ext cx="4026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LSK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2B97E9E-AEA1-D141-81F3-E768C8B95F1E}"/>
              </a:ext>
            </a:extLst>
          </p:cNvPr>
          <p:cNvSpPr txBox="1"/>
          <p:nvPr/>
        </p:nvSpPr>
        <p:spPr>
          <a:xfrm>
            <a:off x="7659663" y="4269823"/>
            <a:ext cx="7681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CD34-/LSK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FC54E6B-B425-394A-AECA-8BE2A6DE42B9}"/>
              </a:ext>
            </a:extLst>
          </p:cNvPr>
          <p:cNvSpPr txBox="1"/>
          <p:nvPr/>
        </p:nvSpPr>
        <p:spPr>
          <a:xfrm flipH="1">
            <a:off x="19272" y="2469060"/>
            <a:ext cx="3761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8CEAEF2-1F60-0A4C-9052-508F5D325518}"/>
              </a:ext>
            </a:extLst>
          </p:cNvPr>
          <p:cNvSpPr txBox="1"/>
          <p:nvPr/>
        </p:nvSpPr>
        <p:spPr>
          <a:xfrm>
            <a:off x="290681" y="4269823"/>
            <a:ext cx="4026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LSK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BAF78BF-1237-8146-9E4B-278E53875C36}"/>
              </a:ext>
            </a:extLst>
          </p:cNvPr>
          <p:cNvSpPr txBox="1"/>
          <p:nvPr/>
        </p:nvSpPr>
        <p:spPr>
          <a:xfrm>
            <a:off x="1297174" y="4269823"/>
            <a:ext cx="7681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CD34-/LSK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1F9433-E840-5547-A497-FBE3C3884070}"/>
              </a:ext>
            </a:extLst>
          </p:cNvPr>
          <p:cNvSpPr txBox="1"/>
          <p:nvPr/>
        </p:nvSpPr>
        <p:spPr>
          <a:xfrm>
            <a:off x="2708111" y="4269823"/>
            <a:ext cx="4026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LSK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8D18015-F364-C340-9A70-B72F41CAB528}"/>
              </a:ext>
            </a:extLst>
          </p:cNvPr>
          <p:cNvSpPr txBox="1"/>
          <p:nvPr/>
        </p:nvSpPr>
        <p:spPr>
          <a:xfrm>
            <a:off x="3650209" y="4269823"/>
            <a:ext cx="7681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CD34-/LSK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7714E4B-A176-3145-A1FB-9C546CDD85CA}"/>
              </a:ext>
            </a:extLst>
          </p:cNvPr>
          <p:cNvSpPr txBox="1"/>
          <p:nvPr/>
        </p:nvSpPr>
        <p:spPr>
          <a:xfrm>
            <a:off x="4818525" y="4269823"/>
            <a:ext cx="4026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LSK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60F436DC-6CAA-9644-82AF-9EFA57E2A9CA}"/>
              </a:ext>
            </a:extLst>
          </p:cNvPr>
          <p:cNvSpPr txBox="1"/>
          <p:nvPr/>
        </p:nvSpPr>
        <p:spPr>
          <a:xfrm>
            <a:off x="5879230" y="4269823"/>
            <a:ext cx="7681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CD34-/LSK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9F9FA80-30C9-0545-BE3B-5F81097C934C}"/>
              </a:ext>
            </a:extLst>
          </p:cNvPr>
          <p:cNvSpPr txBox="1"/>
          <p:nvPr/>
        </p:nvSpPr>
        <p:spPr>
          <a:xfrm>
            <a:off x="271901" y="2469060"/>
            <a:ext cx="4026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latin typeface="Arial" panose="020B0604020202020204" pitchFamily="34" charset="0"/>
                <a:cs typeface="Arial" panose="020B0604020202020204" pitchFamily="34" charset="0"/>
              </a:rPr>
              <a:t>LSK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8153B6F-0CEC-D044-A44A-27B3A5923653}"/>
              </a:ext>
            </a:extLst>
          </p:cNvPr>
          <p:cNvSpPr txBox="1"/>
          <p:nvPr/>
        </p:nvSpPr>
        <p:spPr>
          <a:xfrm>
            <a:off x="6896149" y="4021571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861A38C-F09B-8D4C-AEAB-5C74088034C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23730" y="4340026"/>
            <a:ext cx="2654072" cy="1570326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5B7E3CF5-695A-5647-8007-EF8E6257D30F}"/>
              </a:ext>
            </a:extLst>
          </p:cNvPr>
          <p:cNvSpPr txBox="1"/>
          <p:nvPr/>
        </p:nvSpPr>
        <p:spPr>
          <a:xfrm>
            <a:off x="7408781" y="4168069"/>
            <a:ext cx="563680" cy="2359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15030" y="1158570"/>
            <a:ext cx="1548007" cy="1206535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31442" y="1183145"/>
            <a:ext cx="1548007" cy="1229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5C62A7-A753-524E-8770-EB614964507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44872" y="4577251"/>
            <a:ext cx="2122621" cy="136586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B8D9879-7497-F241-9EEB-3E4CC07D8B4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4473" y="2473023"/>
            <a:ext cx="2959462" cy="16173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A2E3F85-B270-6740-9908-A4BD7801E876}"/>
              </a:ext>
            </a:extLst>
          </p:cNvPr>
          <p:cNvSpPr/>
          <p:nvPr/>
        </p:nvSpPr>
        <p:spPr>
          <a:xfrm>
            <a:off x="104473" y="96299"/>
            <a:ext cx="902059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tabLst>
                <a:tab pos="114300" algn="l"/>
              </a:tabLst>
            </a:pPr>
            <a:r>
              <a:rPr lang="en-US" sz="1100" b="1" dirty="0">
                <a:latin typeface="Arial" panose="020B0604020202020204" pitchFamily="34" charset="0"/>
                <a:ea typeface="Yu Mincho" panose="02020400000000000000" pitchFamily="18" charset="-128"/>
                <a:cs typeface="Arial" panose="020B0604020202020204" pitchFamily="34" charset="0"/>
              </a:rPr>
              <a:t>S6 Fig</a:t>
            </a:r>
            <a:endParaRPr lang="en-US" sz="1100" dirty="0">
              <a:effectLst/>
              <a:latin typeface="Arial" panose="020B0604020202020204" pitchFamily="34" charset="0"/>
              <a:ea typeface="Yu Mincho" panose="020204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422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35328</TotalTime>
  <Words>48</Words>
  <Application>Microsoft Macintosh PowerPoint</Application>
  <PresentationFormat>On-screen Show (4:3)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Shirly</dc:creator>
  <cp:lastModifiedBy>Microsoft Office User</cp:lastModifiedBy>
  <cp:revision>208</cp:revision>
  <cp:lastPrinted>2019-12-19T11:23:40Z</cp:lastPrinted>
  <dcterms:created xsi:type="dcterms:W3CDTF">2019-06-24T07:55:27Z</dcterms:created>
  <dcterms:modified xsi:type="dcterms:W3CDTF">2021-02-12T15:16:50Z</dcterms:modified>
</cp:coreProperties>
</file>