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58"/>
    <p:restoredTop sz="94696"/>
  </p:normalViewPr>
  <p:slideViewPr>
    <p:cSldViewPr snapToGrid="0" snapToObjects="1">
      <p:cViewPr varScale="1">
        <p:scale>
          <a:sx n="65" d="100"/>
          <a:sy n="65" d="100"/>
        </p:scale>
        <p:origin x="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7350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15953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2394856" y="14516"/>
            <a:ext cx="7271659" cy="1056756"/>
          </a:xfrm>
          <a:prstGeom prst="roundRect">
            <a:avLst>
              <a:gd name="adj" fmla="val 16667"/>
            </a:avLst>
          </a:prstGeom>
          <a:solidFill>
            <a:srgbClr val="1E4E79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ICU </a:t>
            </a: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patients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discharged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from ICU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from </a:t>
            </a: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February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21° to </a:t>
            </a: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June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5°, 2020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78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/>
          <p:nvPr/>
        </p:nvSpPr>
        <p:spPr>
          <a:xfrm>
            <a:off x="2394857" y="4387084"/>
            <a:ext cx="7271658" cy="769257"/>
          </a:xfrm>
          <a:prstGeom prst="roundRect">
            <a:avLst>
              <a:gd name="adj" fmla="val 16667"/>
            </a:avLst>
          </a:prstGeom>
          <a:solidFill>
            <a:srgbClr val="1E4E79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Expected patients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 = </a:t>
            </a:r>
            <a:r>
              <a:rPr lang="it-IT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49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2394857" y="6066963"/>
            <a:ext cx="7271658" cy="769257"/>
          </a:xfrm>
          <a:prstGeom prst="roundRect">
            <a:avLst>
              <a:gd name="adj" fmla="val 16667"/>
            </a:avLst>
          </a:prstGeom>
          <a:solidFill>
            <a:srgbClr val="1E4E79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Patients actually examined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 = 4</a:t>
            </a:r>
            <a:r>
              <a:rPr lang="it-IT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6426515" y="5341652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Didn’t attend the visit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= </a:t>
            </a:r>
            <a:r>
              <a:rPr lang="it-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3"/>
          <p:cNvSpPr/>
          <p:nvPr/>
        </p:nvSpPr>
        <p:spPr>
          <a:xfrm>
            <a:off x="6426515" y="1256583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Deceased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after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ICU </a:t>
            </a:r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discharge</a:t>
            </a:r>
            <a:endParaRPr lang="it-IT"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2</a:t>
            </a:r>
          </a:p>
        </p:txBody>
      </p:sp>
      <p:sp>
        <p:nvSpPr>
          <p:cNvPr id="89" name="Google Shape;89;p13"/>
          <p:cNvSpPr/>
          <p:nvPr/>
        </p:nvSpPr>
        <p:spPr>
          <a:xfrm>
            <a:off x="2402482" y="3667483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Refused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invitation</a:t>
            </a:r>
            <a:endParaRPr lang="it-IT"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=1</a:t>
            </a:r>
          </a:p>
        </p:txBody>
      </p:sp>
      <p:cxnSp>
        <p:nvCxnSpPr>
          <p:cNvPr id="90" name="Google Shape;90;p13"/>
          <p:cNvCxnSpPr>
            <a:cxnSpLocks/>
            <a:stCxn id="84" idx="2"/>
            <a:endCxn id="85" idx="0"/>
          </p:cNvCxnSpPr>
          <p:nvPr/>
        </p:nvCxnSpPr>
        <p:spPr>
          <a:xfrm>
            <a:off x="6030686" y="1071272"/>
            <a:ext cx="0" cy="3315812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1" name="Google Shape;91;p13"/>
          <p:cNvCxnSpPr>
            <a:cxnSpLocks/>
            <a:stCxn id="85" idx="2"/>
          </p:cNvCxnSpPr>
          <p:nvPr/>
        </p:nvCxnSpPr>
        <p:spPr>
          <a:xfrm flipH="1">
            <a:off x="6019968" y="5156341"/>
            <a:ext cx="10718" cy="1470124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4" name="Google Shape;94;p13"/>
          <p:cNvSpPr/>
          <p:nvPr/>
        </p:nvSpPr>
        <p:spPr>
          <a:xfrm>
            <a:off x="6426515" y="3661773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Could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 </a:t>
            </a:r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reached</a:t>
            </a:r>
            <a:endParaRPr lang="it-IT" sz="1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3</a:t>
            </a:r>
          </a:p>
        </p:txBody>
      </p:sp>
      <p:sp>
        <p:nvSpPr>
          <p:cNvPr id="96" name="Google Shape;96;p13"/>
          <p:cNvSpPr/>
          <p:nvPr/>
        </p:nvSpPr>
        <p:spPr>
          <a:xfrm>
            <a:off x="2402482" y="2947796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rehabilitation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centre </a:t>
            </a:r>
          </a:p>
          <a:p>
            <a:pPr lvl="0" algn="ctr"/>
            <a:r>
              <a:rPr lang="it-IT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=16</a:t>
            </a:r>
          </a:p>
        </p:txBody>
      </p:sp>
      <p:cxnSp>
        <p:nvCxnSpPr>
          <p:cNvPr id="97" name="Google Shape;97;p13"/>
          <p:cNvCxnSpPr>
            <a:stCxn id="89" idx="3"/>
            <a:endCxn id="89" idx="3"/>
          </p:cNvCxnSpPr>
          <p:nvPr/>
        </p:nvCxnSpPr>
        <p:spPr>
          <a:xfrm>
            <a:off x="5642482" y="3937483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" name="Google Shape;88;p13">
            <a:extLst>
              <a:ext uri="{FF2B5EF4-FFF2-40B4-BE49-F238E27FC236}">
                <a16:creationId xmlns:a16="http://schemas.microsoft.com/office/drawing/2014/main" xmlns="" id="{88A6ADEC-D160-014D-AFC5-34D5F679226A}"/>
              </a:ext>
            </a:extLst>
          </p:cNvPr>
          <p:cNvSpPr/>
          <p:nvPr/>
        </p:nvSpPr>
        <p:spPr>
          <a:xfrm>
            <a:off x="6426515" y="2936462"/>
            <a:ext cx="3240000" cy="54000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Discharged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ICU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7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" name="Google Shape;92;p13">
            <a:extLst>
              <a:ext uri="{FF2B5EF4-FFF2-40B4-BE49-F238E27FC236}">
                <a16:creationId xmlns:a16="http://schemas.microsoft.com/office/drawing/2014/main" xmlns="" id="{62ADEA05-3F54-8048-9490-182B2BD10CD0}"/>
              </a:ext>
            </a:extLst>
          </p:cNvPr>
          <p:cNvCxnSpPr>
            <a:cxnSpLocks/>
            <a:stCxn id="88" idx="1"/>
          </p:cNvCxnSpPr>
          <p:nvPr/>
        </p:nvCxnSpPr>
        <p:spPr>
          <a:xfrm flipH="1">
            <a:off x="6030683" y="1526583"/>
            <a:ext cx="395832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" name="Google Shape;85;p13">
            <a:extLst>
              <a:ext uri="{FF2B5EF4-FFF2-40B4-BE49-F238E27FC236}">
                <a16:creationId xmlns:a16="http://schemas.microsoft.com/office/drawing/2014/main" xmlns="" id="{8C5FDDF1-601E-8349-80A5-2197EFFE65F4}"/>
              </a:ext>
            </a:extLst>
          </p:cNvPr>
          <p:cNvSpPr/>
          <p:nvPr/>
        </p:nvSpPr>
        <p:spPr>
          <a:xfrm>
            <a:off x="2394857" y="1981894"/>
            <a:ext cx="7271658" cy="769257"/>
          </a:xfrm>
          <a:prstGeom prst="roundRect">
            <a:avLst>
              <a:gd name="adj" fmla="val 16667"/>
            </a:avLst>
          </a:prstGeom>
          <a:solidFill>
            <a:srgbClr val="1E4E79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Discharged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from hospital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76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" name="Google Shape;92;p13">
            <a:extLst>
              <a:ext uri="{FF2B5EF4-FFF2-40B4-BE49-F238E27FC236}">
                <a16:creationId xmlns:a16="http://schemas.microsoft.com/office/drawing/2014/main" xmlns="" id="{114459F1-C6CF-7145-AB1D-44F3EE409753}"/>
              </a:ext>
            </a:extLst>
          </p:cNvPr>
          <p:cNvCxnSpPr>
            <a:cxnSpLocks/>
          </p:cNvCxnSpPr>
          <p:nvPr/>
        </p:nvCxnSpPr>
        <p:spPr>
          <a:xfrm flipH="1">
            <a:off x="6019968" y="3217796"/>
            <a:ext cx="395832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" name="Google Shape;92;p13">
            <a:extLst>
              <a:ext uri="{FF2B5EF4-FFF2-40B4-BE49-F238E27FC236}">
                <a16:creationId xmlns:a16="http://schemas.microsoft.com/office/drawing/2014/main" xmlns="" id="{7012FE70-08B4-6C4C-9D6D-97A2B8BFB70C}"/>
              </a:ext>
            </a:extLst>
          </p:cNvPr>
          <p:cNvCxnSpPr>
            <a:cxnSpLocks/>
          </p:cNvCxnSpPr>
          <p:nvPr/>
        </p:nvCxnSpPr>
        <p:spPr>
          <a:xfrm flipH="1">
            <a:off x="6030683" y="3931773"/>
            <a:ext cx="395832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" name="Google Shape;92;p13">
            <a:extLst>
              <a:ext uri="{FF2B5EF4-FFF2-40B4-BE49-F238E27FC236}">
                <a16:creationId xmlns:a16="http://schemas.microsoft.com/office/drawing/2014/main" xmlns="" id="{032024E4-0532-FE44-93CF-C79D9DE2FBA0}"/>
              </a:ext>
            </a:extLst>
          </p:cNvPr>
          <p:cNvCxnSpPr>
            <a:cxnSpLocks/>
          </p:cNvCxnSpPr>
          <p:nvPr/>
        </p:nvCxnSpPr>
        <p:spPr>
          <a:xfrm flipH="1">
            <a:off x="6017983" y="5611652"/>
            <a:ext cx="395832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" name="Google Shape;92;p13">
            <a:extLst>
              <a:ext uri="{FF2B5EF4-FFF2-40B4-BE49-F238E27FC236}">
                <a16:creationId xmlns:a16="http://schemas.microsoft.com/office/drawing/2014/main" xmlns="" id="{FB4C1F9A-A91E-724B-ADD6-05C685960AA1}"/>
              </a:ext>
            </a:extLst>
          </p:cNvPr>
          <p:cNvCxnSpPr>
            <a:cxnSpLocks/>
          </p:cNvCxnSpPr>
          <p:nvPr/>
        </p:nvCxnSpPr>
        <p:spPr>
          <a:xfrm flipH="1">
            <a:off x="5642482" y="3219162"/>
            <a:ext cx="395832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92;p13">
            <a:extLst>
              <a:ext uri="{FF2B5EF4-FFF2-40B4-BE49-F238E27FC236}">
                <a16:creationId xmlns:a16="http://schemas.microsoft.com/office/drawing/2014/main" xmlns="" id="{A7FC0C6E-FDFF-0744-9557-3797C482BDBE}"/>
              </a:ext>
            </a:extLst>
          </p:cNvPr>
          <p:cNvCxnSpPr>
            <a:cxnSpLocks/>
          </p:cNvCxnSpPr>
          <p:nvPr/>
        </p:nvCxnSpPr>
        <p:spPr>
          <a:xfrm flipH="1">
            <a:off x="5642482" y="3931773"/>
            <a:ext cx="395832" cy="0"/>
          </a:xfrm>
          <a:prstGeom prst="straightConnector1">
            <a:avLst/>
          </a:prstGeom>
          <a:noFill/>
          <a:ln w="28575" cap="flat" cmpd="sng">
            <a:solidFill>
              <a:srgbClr val="1E4E79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74</Words>
  <Application>Microsoft Office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Anu V.</cp:lastModifiedBy>
  <cp:revision>5</cp:revision>
  <dcterms:modified xsi:type="dcterms:W3CDTF">2021-01-16T12:54:11Z</dcterms:modified>
</cp:coreProperties>
</file>