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87" d="100"/>
          <a:sy n="187" d="100"/>
        </p:scale>
        <p:origin x="-1848" y="-112"/>
      </p:cViewPr>
      <p:guideLst>
        <p:guide orient="horz" pos="3353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8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15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9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2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984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6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9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6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8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3E2F5-5BBA-A747-8D42-FBECF2C439BE}" type="datetimeFigureOut">
              <a:rPr lang="en-US" smtClean="0"/>
              <a:t>3/11/20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7063-592F-AC4E-BDB9-1AC9B1F0A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87700"/>
            <a:ext cx="4584700" cy="3670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87700"/>
            <a:ext cx="4584700" cy="3670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1452" y="11681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699" y="2818368"/>
            <a:ext cx="5997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4: A)PFS and B)OS by AJCC v.8 Stage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99" y="3194492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1877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23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Weiss</dc:creator>
  <cp:lastModifiedBy>Jared Weiss</cp:lastModifiedBy>
  <cp:revision>2</cp:revision>
  <dcterms:created xsi:type="dcterms:W3CDTF">2020-03-06T20:45:37Z</dcterms:created>
  <dcterms:modified xsi:type="dcterms:W3CDTF">2020-03-11T16:22:00Z</dcterms:modified>
</cp:coreProperties>
</file>