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sldIdLst>
    <p:sldId id="259" r:id="rId2"/>
  </p:sldIdLst>
  <p:sldSz cx="36576000" cy="2743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>
          <p15:clr>
            <a:srgbClr val="A4A3A4"/>
          </p15:clr>
        </p15:guide>
        <p15:guide id="2" pos="115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477"/>
    <p:restoredTop sz="94663"/>
  </p:normalViewPr>
  <p:slideViewPr>
    <p:cSldViewPr snapToGrid="0" snapToObjects="1">
      <p:cViewPr varScale="1">
        <p:scale>
          <a:sx n="29" d="100"/>
          <a:sy n="29" d="100"/>
        </p:scale>
        <p:origin x="1332" y="126"/>
      </p:cViewPr>
      <p:guideLst>
        <p:guide orient="horz" pos="8640"/>
        <p:guide pos="115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4489452"/>
            <a:ext cx="31089600" cy="9550400"/>
          </a:xfrm>
        </p:spPr>
        <p:txBody>
          <a:bodyPr anchor="b"/>
          <a:lstStyle>
            <a:lvl1pPr algn="ctr">
              <a:defRPr sz="2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14408152"/>
            <a:ext cx="27432000" cy="6623048"/>
          </a:xfrm>
        </p:spPr>
        <p:txBody>
          <a:bodyPr/>
          <a:lstStyle>
            <a:lvl1pPr marL="0" indent="0" algn="ctr">
              <a:buNone/>
              <a:defRPr sz="9600"/>
            </a:lvl1pPr>
            <a:lvl2pPr marL="1828800" indent="0" algn="ctr">
              <a:buNone/>
              <a:defRPr sz="8000"/>
            </a:lvl2pPr>
            <a:lvl3pPr marL="3657600" indent="0" algn="ctr">
              <a:buNone/>
              <a:defRPr sz="7200"/>
            </a:lvl3pPr>
            <a:lvl4pPr marL="5486400" indent="0" algn="ctr">
              <a:buNone/>
              <a:defRPr sz="6400"/>
            </a:lvl4pPr>
            <a:lvl5pPr marL="7315200" indent="0" algn="ctr">
              <a:buNone/>
              <a:defRPr sz="6400"/>
            </a:lvl5pPr>
            <a:lvl6pPr marL="9144000" indent="0" algn="ctr">
              <a:buNone/>
              <a:defRPr sz="6400"/>
            </a:lvl6pPr>
            <a:lvl7pPr marL="10972800" indent="0" algn="ctr">
              <a:buNone/>
              <a:defRPr sz="6400"/>
            </a:lvl7pPr>
            <a:lvl8pPr marL="12801600" indent="0" algn="ctr">
              <a:buNone/>
              <a:defRPr sz="6400"/>
            </a:lvl8pPr>
            <a:lvl9pPr marL="14630400" indent="0" algn="ctr">
              <a:buNone/>
              <a:defRPr sz="6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9033-C50B-B04B-BDD7-371F1047A780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5C2-5C4C-944D-A1B8-13F7509A2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03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9033-C50B-B04B-BDD7-371F1047A780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5C2-5C4C-944D-A1B8-13F7509A2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57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2" y="1460500"/>
            <a:ext cx="7886700" cy="2324735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2" y="1460500"/>
            <a:ext cx="23202900" cy="2324735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9033-C50B-B04B-BDD7-371F1047A780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5C2-5C4C-944D-A1B8-13F7509A2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080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9033-C50B-B04B-BDD7-371F1047A780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5C2-5C4C-944D-A1B8-13F7509A2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111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2" y="6838958"/>
            <a:ext cx="31546800" cy="11410948"/>
          </a:xfrm>
        </p:spPr>
        <p:txBody>
          <a:bodyPr anchor="b"/>
          <a:lstStyle>
            <a:lvl1pPr>
              <a:defRPr sz="2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2" y="18357858"/>
            <a:ext cx="31546800" cy="6000748"/>
          </a:xfrm>
        </p:spPr>
        <p:txBody>
          <a:bodyPr/>
          <a:lstStyle>
            <a:lvl1pPr marL="0" indent="0">
              <a:buNone/>
              <a:defRPr sz="9600">
                <a:solidFill>
                  <a:schemeClr val="tx1"/>
                </a:solidFill>
              </a:defRPr>
            </a:lvl1pPr>
            <a:lvl2pPr marL="1828800" indent="0">
              <a:buNone/>
              <a:defRPr sz="8000">
                <a:solidFill>
                  <a:schemeClr val="tx1">
                    <a:tint val="75000"/>
                  </a:schemeClr>
                </a:solidFill>
              </a:defRPr>
            </a:lvl2pPr>
            <a:lvl3pPr marL="3657600" indent="0">
              <a:buNone/>
              <a:defRPr sz="7200">
                <a:solidFill>
                  <a:schemeClr val="tx1">
                    <a:tint val="75000"/>
                  </a:schemeClr>
                </a:solidFill>
              </a:defRPr>
            </a:lvl3pPr>
            <a:lvl4pPr marL="5486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73152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91440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09728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28016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4630400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9033-C50B-B04B-BDD7-371F1047A780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5C2-5C4C-944D-A1B8-13F7509A2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793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0" y="7302500"/>
            <a:ext cx="15544800" cy="17405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0" y="7302500"/>
            <a:ext cx="15544800" cy="17405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9033-C50B-B04B-BDD7-371F1047A780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5C2-5C4C-944D-A1B8-13F7509A2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946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460506"/>
            <a:ext cx="31546800" cy="53022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68" y="6724652"/>
            <a:ext cx="15473360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68" y="10020300"/>
            <a:ext cx="15473360" cy="14738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2" y="6724652"/>
            <a:ext cx="15549564" cy="3295648"/>
          </a:xfr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2" y="10020300"/>
            <a:ext cx="15549564" cy="1473835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9033-C50B-B04B-BDD7-371F1047A780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5C2-5C4C-944D-A1B8-13F7509A2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693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9033-C50B-B04B-BDD7-371F1047A780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5C2-5C4C-944D-A1B8-13F7509A2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785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9033-C50B-B04B-BDD7-371F1047A780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5C2-5C4C-944D-A1B8-13F7509A2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074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828800"/>
            <a:ext cx="11796712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4" y="3949706"/>
            <a:ext cx="18516600" cy="19494500"/>
          </a:xfr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8229600"/>
            <a:ext cx="11796712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9033-C50B-B04B-BDD7-371F1047A780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5C2-5C4C-944D-A1B8-13F7509A2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915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4" y="1828800"/>
            <a:ext cx="11796712" cy="6400800"/>
          </a:xfrm>
        </p:spPr>
        <p:txBody>
          <a:bodyPr anchor="b"/>
          <a:lstStyle>
            <a:lvl1pPr>
              <a:defRPr sz="1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4" y="3949706"/>
            <a:ext cx="18516600" cy="19494500"/>
          </a:xfrm>
        </p:spPr>
        <p:txBody>
          <a:bodyPr anchor="t"/>
          <a:lstStyle>
            <a:lvl1pPr marL="0" indent="0">
              <a:buNone/>
              <a:defRPr sz="12800"/>
            </a:lvl1pPr>
            <a:lvl2pPr marL="1828800" indent="0">
              <a:buNone/>
              <a:defRPr sz="11200"/>
            </a:lvl2pPr>
            <a:lvl3pPr marL="3657600" indent="0">
              <a:buNone/>
              <a:defRPr sz="9600"/>
            </a:lvl3pPr>
            <a:lvl4pPr marL="5486400" indent="0">
              <a:buNone/>
              <a:defRPr sz="8000"/>
            </a:lvl4pPr>
            <a:lvl5pPr marL="7315200" indent="0">
              <a:buNone/>
              <a:defRPr sz="8000"/>
            </a:lvl5pPr>
            <a:lvl6pPr marL="9144000" indent="0">
              <a:buNone/>
              <a:defRPr sz="8000"/>
            </a:lvl6pPr>
            <a:lvl7pPr marL="10972800" indent="0">
              <a:buNone/>
              <a:defRPr sz="8000"/>
            </a:lvl7pPr>
            <a:lvl8pPr marL="12801600" indent="0">
              <a:buNone/>
              <a:defRPr sz="8000"/>
            </a:lvl8pPr>
            <a:lvl9pPr marL="14630400" indent="0">
              <a:buNone/>
              <a:defRPr sz="8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64" y="8229600"/>
            <a:ext cx="11796712" cy="15246352"/>
          </a:xfr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A9033-C50B-B04B-BDD7-371F1047A780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2A5C2-5C4C-944D-A1B8-13F7509A2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759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1460506"/>
            <a:ext cx="31546800" cy="53022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0" y="7302500"/>
            <a:ext cx="31546800" cy="17405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0" y="25425406"/>
            <a:ext cx="8229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A9033-C50B-B04B-BDD7-371F1047A780}" type="datetimeFigureOut">
              <a:rPr lang="en-US" smtClean="0"/>
              <a:t>11/3/2020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0" y="25425406"/>
            <a:ext cx="123444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0" y="25425406"/>
            <a:ext cx="8229600" cy="14605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2A5C2-5C4C-944D-A1B8-13F7509A2B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979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3657600" rtl="0" eaLnBrk="1" latinLnBrk="0" hangingPunct="1">
        <a:lnSpc>
          <a:spcPct val="90000"/>
        </a:lnSpc>
        <a:spcBef>
          <a:spcPct val="0"/>
        </a:spcBef>
        <a:buNone/>
        <a:defRPr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0" indent="-914400" algn="l" defTabSz="3657600" rtl="0" eaLnBrk="1" latinLnBrk="0" hangingPunct="1">
        <a:lnSpc>
          <a:spcPct val="90000"/>
        </a:lnSpc>
        <a:spcBef>
          <a:spcPts val="4000"/>
        </a:spcBef>
        <a:buFont typeface="Arial" panose="020B0604020202020204" pitchFamily="34" charset="0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D818EEA-3E93-4B20-9143-BEC7465D7D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3"/>
          <a:stretch/>
        </p:blipFill>
        <p:spPr>
          <a:xfrm>
            <a:off x="1998727" y="846667"/>
            <a:ext cx="32511419" cy="237657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170444-F18F-45F1-A588-F447026F3FA7}"/>
              </a:ext>
            </a:extLst>
          </p:cNvPr>
          <p:cNvSpPr txBox="1"/>
          <p:nvPr/>
        </p:nvSpPr>
        <p:spPr>
          <a:xfrm>
            <a:off x="1865376" y="24423300"/>
            <a:ext cx="32808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>
                <a:latin typeface="Arial" panose="020B0604020202020204" pitchFamily="34" charset="0"/>
                <a:cs typeface="Arial" panose="020B0604020202020204" pitchFamily="34" charset="0"/>
              </a:rPr>
              <a:t>Supplemental Figure 2</a:t>
            </a:r>
            <a:endParaRPr 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Coronal sections illustrating the extent of </a:t>
            </a:r>
            <a:r>
              <a:rPr lang="en-US" sz="4800" dirty="0" err="1">
                <a:latin typeface="Arial" panose="020B0604020202020204" pitchFamily="34" charset="0"/>
                <a:cs typeface="Arial" panose="020B0604020202020204" pitchFamily="34" charset="0"/>
              </a:rPr>
              <a:t>mCherry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 reporter expression for all hM3Dq mice. A different color was used for each mouse (n=9).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170444-F18F-45F1-A588-F447026F3FA7}"/>
              </a:ext>
            </a:extLst>
          </p:cNvPr>
          <p:cNvSpPr txBox="1"/>
          <p:nvPr/>
        </p:nvSpPr>
        <p:spPr>
          <a:xfrm>
            <a:off x="2593510" y="2562365"/>
            <a:ext cx="32315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Distance from </a:t>
            </a:r>
            <a:r>
              <a:rPr lang="en-US" sz="4800" dirty="0" err="1">
                <a:latin typeface="Arial" panose="020B0604020202020204" pitchFamily="34" charset="0"/>
                <a:cs typeface="Arial" panose="020B0604020202020204" pitchFamily="34" charset="0"/>
              </a:rPr>
              <a:t>Bregma</a:t>
            </a:r>
            <a:r>
              <a:rPr lang="en-US" sz="4800" dirty="0">
                <a:latin typeface="Arial" panose="020B0604020202020204" pitchFamily="34" charset="0"/>
                <a:cs typeface="Arial" panose="020B0604020202020204" pitchFamily="34" charset="0"/>
              </a:rPr>
              <a:t> (mm)</a:t>
            </a:r>
          </a:p>
        </p:txBody>
      </p:sp>
    </p:spTree>
    <p:extLst>
      <p:ext uri="{BB962C8B-B14F-4D97-AF65-F5344CB8AC3E}">
        <p14:creationId xmlns:p14="http://schemas.microsoft.com/office/powerpoint/2010/main" val="4699485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240</TotalTime>
  <Words>36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Edlyn R.</dc:creator>
  <cp:lastModifiedBy>Ken Solt</cp:lastModifiedBy>
  <cp:revision>23</cp:revision>
  <dcterms:created xsi:type="dcterms:W3CDTF">2019-06-13T18:18:27Z</dcterms:created>
  <dcterms:modified xsi:type="dcterms:W3CDTF">2020-11-03T17:47:14Z</dcterms:modified>
</cp:coreProperties>
</file>