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735763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ago" initials="Enago" lastIdx="2" clrIdx="0">
    <p:extLst>
      <p:ext uri="{19B8F6BF-5375-455C-9EA6-DF929625EA0E}">
        <p15:presenceInfo xmlns:p15="http://schemas.microsoft.com/office/powerpoint/2012/main" userId="Enago" providerId="None"/>
      </p:ext>
    </p:extLst>
  </p:cmAuthor>
  <p:cmAuthor id="2" name="Author" initials="Editor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C173B3-04B7-430F-ACC3-733DB8ABEDDB}" v="38" dt="2019-07-19T23:24:10.1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76" autoAdjust="0"/>
    <p:restoredTop sz="94830" autoAdjust="0"/>
  </p:normalViewPr>
  <p:slideViewPr>
    <p:cSldViewPr snapToGrid="0">
      <p:cViewPr varScale="1">
        <p:scale>
          <a:sx n="57" d="100"/>
          <a:sy n="57" d="100"/>
        </p:scale>
        <p:origin x="2312" y="3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m Kirby" userId="6031f7f886c19cbc" providerId="LiveId" clId="{49C173B3-04B7-430F-ACC3-733DB8ABEDDB}"/>
    <pc:docChg chg="modSld">
      <pc:chgData name="Tim Kirby" userId="6031f7f886c19cbc" providerId="LiveId" clId="{49C173B3-04B7-430F-ACC3-733DB8ABEDDB}" dt="2019-07-19T23:24:10.129" v="36"/>
      <pc:docMkLst>
        <pc:docMk/>
      </pc:docMkLst>
      <pc:sldChg chg="modSp">
        <pc:chgData name="Tim Kirby" userId="6031f7f886c19cbc" providerId="LiveId" clId="{49C173B3-04B7-430F-ACC3-733DB8ABEDDB}" dt="2019-07-19T23:24:10.129" v="36"/>
        <pc:sldMkLst>
          <pc:docMk/>
          <pc:sldMk cId="2930825699" sldId="257"/>
        </pc:sldMkLst>
        <pc:graphicFrameChg chg="mod">
          <ac:chgData name="Tim Kirby" userId="6031f7f886c19cbc" providerId="LiveId" clId="{49C173B3-04B7-430F-ACC3-733DB8ABEDDB}" dt="2019-07-19T23:23:39.432" v="24" actId="20577"/>
          <ac:graphicFrameMkLst>
            <pc:docMk/>
            <pc:sldMk cId="2930825699" sldId="257"/>
            <ac:graphicFrameMk id="16" creationId="{661F95CE-9A83-4D09-87F8-A2C5E6242380}"/>
          </ac:graphicFrameMkLst>
        </pc:graphicFrameChg>
        <pc:graphicFrameChg chg="mod">
          <ac:chgData name="Tim Kirby" userId="6031f7f886c19cbc" providerId="LiveId" clId="{49C173B3-04B7-430F-ACC3-733DB8ABEDDB}" dt="2019-07-19T23:24:10.129" v="36"/>
          <ac:graphicFrameMkLst>
            <pc:docMk/>
            <pc:sldMk cId="2930825699" sldId="257"/>
            <ac:graphicFrameMk id="17" creationId="{8CFE0789-1FFE-496B-A690-A1D112D56606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348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348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r">
              <a:defRPr sz="1200"/>
            </a:lvl1pPr>
          </a:lstStyle>
          <a:p>
            <a:fld id="{27AF1BCB-D602-41FA-9C65-16763B009D18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5075"/>
            <a:ext cx="2497137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81" tIns="45341" rIns="90681" bIns="4534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51220"/>
            <a:ext cx="5388610" cy="3887361"/>
          </a:xfrm>
          <a:prstGeom prst="rect">
            <a:avLst/>
          </a:prstGeom>
        </p:spPr>
        <p:txBody>
          <a:bodyPr vert="horz" lIns="90681" tIns="45341" rIns="90681" bIns="4534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18831" cy="495347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7317"/>
            <a:ext cx="2918831" cy="495347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r">
              <a:defRPr sz="1200"/>
            </a:lvl1pPr>
          </a:lstStyle>
          <a:p>
            <a:fld id="{4853060C-B8D4-4D79-BFC5-A0A963C468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364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3060C-B8D4-4D79-BFC5-A0A963C4681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176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3783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74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603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580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882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7832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37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7386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E6A78-7558-40A8-833B-5C1EB92D4386}" type="datetimeFigureOut">
              <a:rPr kumimoji="1" lang="ja-JP" altLang="en-US" smtClean="0"/>
              <a:t>2021/2/6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4DA8-3C80-480A-8B6D-6647602F6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937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86CE6A78-7558-40A8-833B-5C1EB92D4386}" type="datetimeFigureOut">
              <a:rPr kumimoji="1" lang="ja-JP" altLang="en-US" smtClean="0"/>
              <a:pPr/>
              <a:t>2021/2/6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</a:defRPr>
            </a:lvl1pPr>
          </a:lstStyle>
          <a:p>
            <a:fld id="{1CE04DA8-3C80-480A-8B6D-6647602F67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912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589" y="132593"/>
            <a:ext cx="5915025" cy="873334"/>
          </a:xfrm>
        </p:spPr>
        <p:txBody>
          <a:bodyPr/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dirty="0">
                <a:cs typeface="Times New Roman" panose="02020603050405020304" pitchFamily="18" charset="0"/>
              </a:rPr>
              <a:t> </a:t>
            </a:r>
            <a:r>
              <a:rPr lang="en-US" altLang="ja-JP" dirty="0">
                <a:cs typeface="Times New Roman" panose="02020603050405020304" pitchFamily="18" charset="0"/>
              </a:rPr>
              <a:t>2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E4C4D25-2EA9-4CE8-AE24-A566294AE92C}"/>
              </a:ext>
            </a:extLst>
          </p:cNvPr>
          <p:cNvSpPr txBox="1"/>
          <p:nvPr/>
        </p:nvSpPr>
        <p:spPr>
          <a:xfrm>
            <a:off x="690497" y="999756"/>
            <a:ext cx="703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1CBFA9D-3145-453F-9654-0ACB8A07028F}"/>
              </a:ext>
            </a:extLst>
          </p:cNvPr>
          <p:cNvSpPr txBox="1"/>
          <p:nvPr/>
        </p:nvSpPr>
        <p:spPr>
          <a:xfrm>
            <a:off x="690497" y="5171081"/>
            <a:ext cx="703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9F12A3-DC1E-4774-8288-76E9AF6EC2B0}"/>
              </a:ext>
            </a:extLst>
          </p:cNvPr>
          <p:cNvSpPr txBox="1"/>
          <p:nvPr/>
        </p:nvSpPr>
        <p:spPr>
          <a:xfrm>
            <a:off x="906397" y="2101581"/>
            <a:ext cx="7036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V20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7AF5C9B-4B7D-4FE6-A541-05E4237EEF38}"/>
              </a:ext>
            </a:extLst>
          </p:cNvPr>
          <p:cNvSpPr txBox="1"/>
          <p:nvPr/>
        </p:nvSpPr>
        <p:spPr>
          <a:xfrm>
            <a:off x="906397" y="6258182"/>
            <a:ext cx="7036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V20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54078DD-BA9B-4FD8-9F83-60524985C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982" y="939065"/>
            <a:ext cx="3914884" cy="395584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E66E461-B19A-4F3F-93F6-943D857248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4177" y="5197088"/>
            <a:ext cx="4016976" cy="394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25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E095C5D-4BE5-428A-AB79-8CF3299667EF}"/>
              </a:ext>
            </a:extLst>
          </p:cNvPr>
          <p:cNvSpPr txBox="1"/>
          <p:nvPr/>
        </p:nvSpPr>
        <p:spPr>
          <a:xfrm>
            <a:off x="774579" y="893380"/>
            <a:ext cx="7036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01BF7D-ABC7-4608-A0C6-792A76291CA5}"/>
              </a:ext>
            </a:extLst>
          </p:cNvPr>
          <p:cNvSpPr txBox="1"/>
          <p:nvPr/>
        </p:nvSpPr>
        <p:spPr>
          <a:xfrm>
            <a:off x="700442" y="2517235"/>
            <a:ext cx="7036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MLD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B053353-E337-4EB0-95D5-A1393EA4F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673" y="893379"/>
            <a:ext cx="3959655" cy="3924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8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790</TotalTime>
  <Words>16</Words>
  <Application>Microsoft Office PowerPoint</Application>
  <PresentationFormat>画面に合わせる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Arial</vt:lpstr>
      <vt:lpstr>Times New Roman</vt:lpstr>
      <vt:lpstr>Office テーマ</vt:lpstr>
      <vt:lpstr>Supplementary Figure 2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Fig.2</dc:title>
  <dc:creator>kobayashi kobayashi</dc:creator>
  <cp:lastModifiedBy>kobayashi kobayashi</cp:lastModifiedBy>
  <cp:revision>52</cp:revision>
  <cp:lastPrinted>2021-02-03T12:02:18Z</cp:lastPrinted>
  <dcterms:created xsi:type="dcterms:W3CDTF">2017-05-24T12:08:45Z</dcterms:created>
  <dcterms:modified xsi:type="dcterms:W3CDTF">2021-02-06T00:40:47Z</dcterms:modified>
</cp:coreProperties>
</file>