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hDuBsja8uxCgQhB8y0ihIws5vK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EA3DB22-7D82-4B43-8A66-9A3671CCD8C3}">
  <a:tblStyle styleId="{2EA3DB22-7D82-4B43-8A66-9A3671CCD8C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"/>
          <p:cNvGraphicFramePr/>
          <p:nvPr>
            <p:extLst>
              <p:ext uri="{D42A27DB-BD31-4B8C-83A1-F6EECF244321}">
                <p14:modId xmlns:p14="http://schemas.microsoft.com/office/powerpoint/2010/main" val="455383088"/>
              </p:ext>
            </p:extLst>
          </p:nvPr>
        </p:nvGraphicFramePr>
        <p:xfrm>
          <a:off x="838200" y="2689439"/>
          <a:ext cx="10515600" cy="1441450"/>
        </p:xfrm>
        <a:graphic>
          <a:graphicData uri="http://schemas.openxmlformats.org/drawingml/2006/table">
            <a:tbl>
              <a:tblPr>
                <a:noFill/>
                <a:tableStyleId>{2EA3DB22-7D82-4B43-8A66-9A3671CCD8C3}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5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i="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Bc</a:t>
                      </a:r>
                      <a:r>
                        <a:rPr lang="en-IT" sz="1050" b="1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GalB</a:t>
                      </a:r>
                      <a:endParaRPr sz="12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Purification step</a:t>
                      </a:r>
                      <a:endParaRPr sz="12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protein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(mg)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activity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(U)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Specific activity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(U/mg)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Purification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fold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Yield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b="1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(%)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Cellular extract not transformed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28.44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1422.0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50.0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Cellular extract not induced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67.70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3615.2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53.4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Cellular extract induced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209.40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52978.2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253.0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Affinity chromatography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10.30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43550.2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4229.0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16.72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1050" u="none" strike="noStrike" cap="none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82.2</a:t>
                      </a:r>
                      <a:endParaRPr sz="12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6350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5" name="Google Shape;85;p1"/>
          <p:cNvSpPr/>
          <p:nvPr/>
        </p:nvSpPr>
        <p:spPr>
          <a:xfrm>
            <a:off x="3500582" y="4398743"/>
            <a:ext cx="4091524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T" sz="12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Supplementary Table 1. </a:t>
            </a:r>
            <a:r>
              <a:rPr lang="en-IT" sz="1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Purification table of BcGalB</a:t>
            </a:r>
            <a:r>
              <a:rPr lang="en-IT" sz="9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9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oogle Shape;90;p2"/>
          <p:cNvGraphicFramePr/>
          <p:nvPr/>
        </p:nvGraphicFramePr>
        <p:xfrm>
          <a:off x="4110102" y="2054875"/>
          <a:ext cx="3971800" cy="2038975"/>
        </p:xfrm>
        <a:graphic>
          <a:graphicData uri="http://schemas.openxmlformats.org/drawingml/2006/table">
            <a:tbl>
              <a:tblPr>
                <a:noFill/>
                <a:tableStyleId>{2EA3DB22-7D82-4B43-8A66-9A3671CCD8C3}</a:tableStyleId>
              </a:tblPr>
              <a:tblGrid>
                <a:gridCol w="198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5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b="1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Compound (50 mM)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b="1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Relative activity (%)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SDS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17.9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Tween 20 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65.7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β-mercaptoethanol 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76.2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DTT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64.5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Urea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79.0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9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Guanidine chloride 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IT" sz="9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73.1</a:t>
                      </a:r>
                      <a:endParaRPr sz="12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8900" marR="88900" marT="50800" marB="508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1" name="Google Shape;91;p2"/>
          <p:cNvSpPr/>
          <p:nvPr/>
        </p:nvSpPr>
        <p:spPr>
          <a:xfrm>
            <a:off x="3556000" y="4199477"/>
            <a:ext cx="517236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T" sz="1200" b="1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Supplementary Table 2. </a:t>
            </a:r>
            <a:r>
              <a:rPr lang="en-IT" sz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Relative activity of BcGalB in presence of chemicals</a:t>
            </a:r>
            <a:r>
              <a:rPr lang="en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Office PowerPoint</Application>
  <PresentationFormat>Widescreen</PresentationFormat>
  <Paragraphs>52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Martina Aulitto</dc:creator>
  <cp:lastModifiedBy>User</cp:lastModifiedBy>
  <cp:revision>2</cp:revision>
  <dcterms:created xsi:type="dcterms:W3CDTF">2020-12-28T15:06:35Z</dcterms:created>
  <dcterms:modified xsi:type="dcterms:W3CDTF">2020-12-30T10:42:05Z</dcterms:modified>
</cp:coreProperties>
</file>