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4"/>
    <p:restoredTop sz="95064"/>
  </p:normalViewPr>
  <p:slideViewPr>
    <p:cSldViewPr snapToGrid="0" snapToObjects="1">
      <p:cViewPr varScale="1">
        <p:scale>
          <a:sx n="70" d="100"/>
          <a:sy n="70" d="100"/>
        </p:scale>
        <p:origin x="19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55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06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4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6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3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448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6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9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3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5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2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25328-4898-F740-B68A-8287AC5304A3}" type="datetimeFigureOut">
              <a:rPr lang="en-US" smtClean="0"/>
              <a:t>10/14/20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4DBA3-CDC6-614B-9C56-6383EAF5E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65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04527A9-EE3B-4338-A06D-D9974BE8E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43" y="140925"/>
            <a:ext cx="6340057" cy="887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3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Macintosh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Aggen, David H.</dc:creator>
  <cp:lastModifiedBy>Aggen, David H.</cp:lastModifiedBy>
  <cp:revision>6</cp:revision>
  <dcterms:created xsi:type="dcterms:W3CDTF">2020-10-15T02:49:39Z</dcterms:created>
  <dcterms:modified xsi:type="dcterms:W3CDTF">2020-10-15T03:01:50Z</dcterms:modified>
</cp:coreProperties>
</file>