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5064"/>
  </p:normalViewPr>
  <p:slideViewPr>
    <p:cSldViewPr snapToGrid="0" snapToObjects="1">
      <p:cViewPr varScale="1">
        <p:scale>
          <a:sx n="70" d="100"/>
          <a:sy n="70" d="100"/>
        </p:scale>
        <p:origin x="19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55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06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4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6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3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448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6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9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3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5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6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7978313-B2CD-FF45-A65E-A128BBCBDA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00"/>
          <a:stretch/>
        </p:blipFill>
        <p:spPr>
          <a:xfrm>
            <a:off x="225783" y="256032"/>
            <a:ext cx="6369858" cy="852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3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Macintosh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Aggen, David H.</dc:creator>
  <cp:lastModifiedBy>Aggen, David H.</cp:lastModifiedBy>
  <cp:revision>7</cp:revision>
  <dcterms:created xsi:type="dcterms:W3CDTF">2020-10-15T02:49:39Z</dcterms:created>
  <dcterms:modified xsi:type="dcterms:W3CDTF">2020-10-15T03:03:05Z</dcterms:modified>
</cp:coreProperties>
</file>