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1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4"/>
    <p:restoredTop sz="95064"/>
  </p:normalViewPr>
  <p:slideViewPr>
    <p:cSldViewPr snapToGrid="0" snapToObjects="1">
      <p:cViewPr varScale="1">
        <p:scale>
          <a:sx n="70" d="100"/>
          <a:sy n="70" d="100"/>
        </p:scale>
        <p:origin x="19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155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606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244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965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739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448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560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19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83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05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22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565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35E1CF6F-4AB7-1344-A3D1-A2E84DDCDE71}"/>
              </a:ext>
            </a:extLst>
          </p:cNvPr>
          <p:cNvGrpSpPr/>
          <p:nvPr/>
        </p:nvGrpSpPr>
        <p:grpSpPr>
          <a:xfrm>
            <a:off x="1210281" y="1425308"/>
            <a:ext cx="4750130" cy="5736866"/>
            <a:chOff x="1756310" y="3804580"/>
            <a:chExt cx="4750130" cy="573686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C91E4DB-0E34-F54C-8F30-2384CD8B11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56310" y="6593090"/>
              <a:ext cx="4750130" cy="2948356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34BCF05-6A36-E540-8D1C-6D91B389C2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56310" y="3804580"/>
              <a:ext cx="4750130" cy="2948356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60B43CA-C3A9-5F42-8298-9CDFF2611286}"/>
              </a:ext>
            </a:extLst>
          </p:cNvPr>
          <p:cNvSpPr txBox="1"/>
          <p:nvPr/>
        </p:nvSpPr>
        <p:spPr>
          <a:xfrm>
            <a:off x="1783431" y="1148309"/>
            <a:ext cx="8474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Vehicle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7EF36B-97DA-0248-88D9-074B4D836BBF}"/>
              </a:ext>
            </a:extLst>
          </p:cNvPr>
          <p:cNvSpPr txBox="1"/>
          <p:nvPr/>
        </p:nvSpPr>
        <p:spPr>
          <a:xfrm>
            <a:off x="2933624" y="1148309"/>
            <a:ext cx="1303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Cabozantinib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F9E3E5-B13D-9C4A-BAE0-D1E9BB91EDB2}"/>
              </a:ext>
            </a:extLst>
          </p:cNvPr>
          <p:cNvSpPr txBox="1"/>
          <p:nvPr/>
        </p:nvSpPr>
        <p:spPr>
          <a:xfrm>
            <a:off x="4367646" y="1135296"/>
            <a:ext cx="2014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Cabozantinib /Anti-IL1b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8EC783-ECAB-8345-809C-9A629539DC8E}"/>
              </a:ext>
            </a:extLst>
          </p:cNvPr>
          <p:cNvSpPr txBox="1"/>
          <p:nvPr/>
        </p:nvSpPr>
        <p:spPr>
          <a:xfrm>
            <a:off x="455723" y="650385"/>
            <a:ext cx="22661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Supplemental Figure 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D66544-6BED-274C-9202-25F52FDE371F}"/>
              </a:ext>
            </a:extLst>
          </p:cNvPr>
          <p:cNvSpPr txBox="1"/>
          <p:nvPr/>
        </p:nvSpPr>
        <p:spPr>
          <a:xfrm>
            <a:off x="455723" y="7327026"/>
            <a:ext cx="5504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5. Visualization of select RNA transcripts across treatment groups. 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Visualization of single-cell transcription patterns between vehicle, cabozantinib, or cabozantinib/</a:t>
            </a:r>
            <a:r>
              <a:rPr lang="en-US" sz="1200" dirty="0">
                <a:latin typeface="Symbol" pitchFamily="2" charset="2"/>
                <a:cs typeface="Times New Roman" panose="02020603050405020304" pitchFamily="18" charset="0"/>
              </a:rPr>
              <a:t>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IL1B treated tumors.  CXCL1 and CXCL2 (murine homologs of human IL-8), IL-1b and IL6 are shown.</a:t>
            </a:r>
          </a:p>
        </p:txBody>
      </p:sp>
    </p:spTree>
    <p:extLst>
      <p:ext uri="{BB962C8B-B14F-4D97-AF65-F5344CB8AC3E}">
        <p14:creationId xmlns:p14="http://schemas.microsoft.com/office/powerpoint/2010/main" val="31873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54</Words>
  <Application>Microsoft Macintosh PowerPoint</Application>
  <PresentationFormat>Letter Paper (8.5x11 in)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Aggen, David H.</dc:creator>
  <cp:lastModifiedBy>Aggen, David H.</cp:lastModifiedBy>
  <cp:revision>8</cp:revision>
  <dcterms:created xsi:type="dcterms:W3CDTF">2020-10-15T02:49:39Z</dcterms:created>
  <dcterms:modified xsi:type="dcterms:W3CDTF">2020-10-15T03:03:59Z</dcterms:modified>
</cp:coreProperties>
</file>