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7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4"/>
    <p:restoredTop sz="95064"/>
  </p:normalViewPr>
  <p:slideViewPr>
    <p:cSldViewPr snapToGrid="0" snapToObjects="1">
      <p:cViewPr varScale="1">
        <p:scale>
          <a:sx n="70" d="100"/>
          <a:sy n="70" d="100"/>
        </p:scale>
        <p:origin x="19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155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606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244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965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739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448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560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19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83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05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22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565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666A31A-759B-014B-87F4-9F9EC878D7C4}"/>
              </a:ext>
            </a:extLst>
          </p:cNvPr>
          <p:cNvSpPr txBox="1"/>
          <p:nvPr/>
        </p:nvSpPr>
        <p:spPr>
          <a:xfrm>
            <a:off x="314656" y="704037"/>
            <a:ext cx="1999519" cy="25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 b="1" dirty="0"/>
              <a:t>Supplemental Figure 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A4BE3F-D58D-2D43-BC06-69DA28DB03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656" y="1273499"/>
            <a:ext cx="6207607" cy="43957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2F54CB4-410C-4443-BCE0-F559CC35A103}"/>
              </a:ext>
            </a:extLst>
          </p:cNvPr>
          <p:cNvSpPr txBox="1"/>
          <p:nvPr/>
        </p:nvSpPr>
        <p:spPr>
          <a:xfrm>
            <a:off x="314656" y="5983416"/>
            <a:ext cx="6117901" cy="418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5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6. Visualization of top 5 upregulated RNA transcripts associated with each cluster.  </a:t>
            </a:r>
            <a:r>
              <a:rPr lang="en-US" sz="1059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Visualization of Top 5 differentially regulated genes across all 13 clusters.</a:t>
            </a:r>
          </a:p>
        </p:txBody>
      </p:sp>
    </p:spTree>
    <p:extLst>
      <p:ext uri="{BB962C8B-B14F-4D97-AF65-F5344CB8AC3E}">
        <p14:creationId xmlns:p14="http://schemas.microsoft.com/office/powerpoint/2010/main" val="29957944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31</Words>
  <Application>Microsoft Macintosh PowerPoint</Application>
  <PresentationFormat>Letter Paper (8.5x11 in)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Aggen, David H.</dc:creator>
  <cp:lastModifiedBy>Aggen, David H.</cp:lastModifiedBy>
  <cp:revision>9</cp:revision>
  <dcterms:created xsi:type="dcterms:W3CDTF">2020-10-15T02:49:39Z</dcterms:created>
  <dcterms:modified xsi:type="dcterms:W3CDTF">2020-10-15T03:04:55Z</dcterms:modified>
</cp:coreProperties>
</file>