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86" d="100"/>
          <a:sy n="86" d="100"/>
        </p:scale>
        <p:origin x="8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8251" y="1447764"/>
            <a:ext cx="5904688" cy="399922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89911" y="113517"/>
            <a:ext cx="8207298" cy="52396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Supplemental Figure S3. </a:t>
            </a:r>
            <a:r>
              <a:rPr lang="en-US" altLang="zh-CN" sz="1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Significant gene sets related to drug based on the GLAD4U database enriched by CAD-associated genes identified from Sherlock Bayesian analysis</a:t>
            </a:r>
            <a:endParaRPr lang="zh-CN" altLang="en-US" sz="1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166</Words>
  <Application>WPS 演示</Application>
  <PresentationFormat>全屏显示(4:3)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Cambria Math</vt:lpstr>
      <vt:lpstr>Malgun Gothic</vt:lpstr>
      <vt:lpstr>微软雅黑</vt:lpstr>
      <vt:lpstr>Arial Unicode MS</vt:lpstr>
      <vt:lpstr>Calibri Light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Yunlong Ma</dc:creator>
  <cp:lastModifiedBy>马云龙</cp:lastModifiedBy>
  <cp:revision>115</cp:revision>
  <dcterms:created xsi:type="dcterms:W3CDTF">2019-09-01T03:13:00Z</dcterms:created>
  <dcterms:modified xsi:type="dcterms:W3CDTF">2020-12-16T08:30:04Z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