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17"/>
  </p:notesMasterIdLst>
  <p:sldIdLst>
    <p:sldId id="358" r:id="rId6"/>
    <p:sldId id="364" r:id="rId7"/>
    <p:sldId id="365" r:id="rId8"/>
    <p:sldId id="366" r:id="rId9"/>
    <p:sldId id="334" r:id="rId10"/>
    <p:sldId id="288" r:id="rId11"/>
    <p:sldId id="368" r:id="rId12"/>
    <p:sldId id="332" r:id="rId13"/>
    <p:sldId id="363" r:id="rId14"/>
    <p:sldId id="372" r:id="rId15"/>
    <p:sldId id="36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1272" userDrawn="1">
          <p15:clr>
            <a:srgbClr val="A4A3A4"/>
          </p15:clr>
        </p15:guide>
        <p15:guide id="3" pos="5016" userDrawn="1">
          <p15:clr>
            <a:srgbClr val="A4A3A4"/>
          </p15:clr>
        </p15:guide>
        <p15:guide id="4" pos="2520" userDrawn="1">
          <p15:clr>
            <a:srgbClr val="A4A3A4"/>
          </p15:clr>
        </p15:guide>
        <p15:guide id="5" pos="3768" userDrawn="1">
          <p15:clr>
            <a:srgbClr val="A4A3A4"/>
          </p15:clr>
        </p15:guide>
        <p15:guide id="6" orient="horz" pos="1584" userDrawn="1">
          <p15:clr>
            <a:srgbClr val="A4A3A4"/>
          </p15:clr>
        </p15:guide>
        <p15:guide id="7" orient="horz" pos="2832" userDrawn="1">
          <p15:clr>
            <a:srgbClr val="A4A3A4"/>
          </p15:clr>
        </p15:guide>
        <p15:guide id="8" orient="horz" pos="2208" userDrawn="1">
          <p15:clr>
            <a:srgbClr val="A4A3A4"/>
          </p15:clr>
        </p15:guide>
        <p15:guide id="9" orient="horz" pos="345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Jaworski" initials="JJ" lastIdx="16" clrIdx="0">
    <p:extLst>
      <p:ext uri="{19B8F6BF-5375-455C-9EA6-DF929625EA0E}">
        <p15:presenceInfo xmlns:p15="http://schemas.microsoft.com/office/powerpoint/2012/main" userId="S::jjaworski@jbashtin.com::aca872ae-264e-4f98-8394-4d3dee31f23a" providerId="AD"/>
      </p:ext>
    </p:extLst>
  </p:cmAuthor>
  <p:cmAuthor id="2" name="Justin Loughrey" initials="JL" lastIdx="17" clrIdx="1">
    <p:extLst>
      <p:ext uri="{19B8F6BF-5375-455C-9EA6-DF929625EA0E}">
        <p15:presenceInfo xmlns:p15="http://schemas.microsoft.com/office/powerpoint/2012/main" userId="Justin Loughrey" providerId="None"/>
      </p:ext>
    </p:extLst>
  </p:cmAuthor>
  <p:cmAuthor id="3" name="Richard Porter" initials="RP" lastIdx="5" clrIdx="2">
    <p:extLst>
      <p:ext uri="{19B8F6BF-5375-455C-9EA6-DF929625EA0E}">
        <p15:presenceInfo xmlns:p15="http://schemas.microsoft.com/office/powerpoint/2012/main" userId="S::RPorter@jbashtin.com::bfbf30e5-aea0-4b65-b51a-bcc557b47b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9EC8"/>
    <a:srgbClr val="9F1210"/>
    <a:srgbClr val="071D49"/>
    <a:srgbClr val="EBEF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02" autoAdjust="0"/>
    <p:restoredTop sz="86079" autoAdjust="0"/>
  </p:normalViewPr>
  <p:slideViewPr>
    <p:cSldViewPr snapToGrid="0">
      <p:cViewPr>
        <p:scale>
          <a:sx n="57" d="100"/>
          <a:sy n="57" d="100"/>
        </p:scale>
        <p:origin x="2184" y="856"/>
      </p:cViewPr>
      <p:guideLst>
        <p:guide pos="1272"/>
        <p:guide pos="5016"/>
        <p:guide pos="2520"/>
        <p:guide pos="3768"/>
        <p:guide orient="horz" pos="1584"/>
        <p:guide orient="horz" pos="2832"/>
        <p:guide orient="horz" pos="2208"/>
        <p:guide orient="horz" pos="3456"/>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bg1"/>
                </a:solidFill>
                <a:latin typeface="+mn-lt"/>
                <a:ea typeface="+mn-ea"/>
                <a:cs typeface="+mn-cs"/>
              </a:defRPr>
            </a:pPr>
            <a:r>
              <a:rPr lang="en-US" sz="1400" b="1" dirty="0"/>
              <a:t>PASI 90 (ITT, NRI)</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bg1"/>
              </a:solidFill>
              <a:latin typeface="+mn-lt"/>
              <a:ea typeface="+mn-ea"/>
              <a:cs typeface="+mn-cs"/>
            </a:defRPr>
          </a:pPr>
          <a:endParaRPr lang="en-US"/>
        </a:p>
      </c:txPr>
    </c:title>
    <c:autoTitleDeleted val="0"/>
    <c:plotArea>
      <c:layout/>
      <c:scatterChart>
        <c:scatterStyle val="lineMarker"/>
        <c:varyColors val="0"/>
        <c:ser>
          <c:idx val="0"/>
          <c:order val="0"/>
          <c:tx>
            <c:strRef>
              <c:f>Sheet1!$B$1</c:f>
              <c:strCache>
                <c:ptCount val="1"/>
                <c:pt idx="0">
                  <c:v>Secukinumab (𝘕 = 163)</c:v>
                </c:pt>
              </c:strCache>
            </c:strRef>
          </c:tx>
          <c:spPr>
            <a:ln w="19050" cap="rnd">
              <a:solidFill>
                <a:srgbClr val="00B050"/>
              </a:solidFill>
              <a:round/>
            </a:ln>
            <a:effectLst/>
          </c:spPr>
          <c:marker>
            <c:symbol val="square"/>
            <c:size val="7"/>
            <c:spPr>
              <a:solidFill>
                <a:srgbClr val="00B050"/>
              </a:solidFill>
              <a:ln w="9525">
                <a:solidFill>
                  <a:srgbClr val="00B050"/>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1F-1267-4B57-83A8-93663B02BF1E}"/>
                </c:ext>
              </c:extLst>
            </c:dLbl>
            <c:dLbl>
              <c:idx val="1"/>
              <c:tx>
                <c:rich>
                  <a:bodyPr/>
                  <a:lstStyle/>
                  <a:p>
                    <a:fld id="{1C53833D-2C41-4331-8AA1-DC9F3F429EA0}" type="YVALUE">
                      <a:rPr lang="en-US" smtClean="0"/>
                      <a:pPr/>
                      <a:t>[Y VALUE]</a:t>
                    </a:fld>
                    <a:r>
                      <a:rPr lang="en-US" baseline="30000" dirty="0"/>
                      <a:t>‡</a:t>
                    </a:r>
                  </a:p>
                </c:rich>
              </c:tx>
              <c:dLblPos val="l"/>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2-1267-4B57-83A8-93663B02BF1E}"/>
                </c:ext>
              </c:extLst>
            </c:dLbl>
            <c:dLbl>
              <c:idx val="2"/>
              <c:dLblPos val="l"/>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1267-4B57-83A8-93663B02BF1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Sheet1!$A$2:$A$15</c:f>
              <c:numCache>
                <c:formatCode>General</c:formatCode>
                <c:ptCount val="14"/>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numCache>
            </c:numRef>
          </c:xVal>
          <c:yVal>
            <c:numRef>
              <c:f>Sheet1!$B$2:$B$15</c:f>
              <c:numCache>
                <c:formatCode>0</c:formatCode>
                <c:ptCount val="14"/>
                <c:pt idx="0">
                  <c:v>0</c:v>
                </c:pt>
                <c:pt idx="1">
                  <c:v>16.600000000000001</c:v>
                </c:pt>
                <c:pt idx="2">
                  <c:v>49.1</c:v>
                </c:pt>
                <c:pt idx="3">
                  <c:v>58.9</c:v>
                </c:pt>
                <c:pt idx="4">
                  <c:v>65.599999999999994</c:v>
                </c:pt>
                <c:pt idx="5">
                  <c:v>63.2</c:v>
                </c:pt>
                <c:pt idx="6">
                  <c:v>63.2</c:v>
                </c:pt>
                <c:pt idx="7">
                  <c:v>63.800000000000004</c:v>
                </c:pt>
                <c:pt idx="8">
                  <c:v>63.2</c:v>
                </c:pt>
                <c:pt idx="9">
                  <c:v>62</c:v>
                </c:pt>
                <c:pt idx="10">
                  <c:v>61.3</c:v>
                </c:pt>
                <c:pt idx="11">
                  <c:v>58.9</c:v>
                </c:pt>
                <c:pt idx="12">
                  <c:v>59.5</c:v>
                </c:pt>
                <c:pt idx="13">
                  <c:v>57.099999999999994</c:v>
                </c:pt>
              </c:numCache>
            </c:numRef>
          </c:yVal>
          <c:smooth val="0"/>
          <c:extLst>
            <c:ext xmlns:c16="http://schemas.microsoft.com/office/drawing/2014/chart" uri="{C3380CC4-5D6E-409C-BE32-E72D297353CC}">
              <c16:uniqueId val="{00000000-7D34-4E77-8F8C-1DB646DF94A7}"/>
            </c:ext>
          </c:extLst>
        </c:ser>
        <c:ser>
          <c:idx val="1"/>
          <c:order val="1"/>
          <c:tx>
            <c:strRef>
              <c:f>Sheet1!$C$1</c:f>
              <c:strCache>
                <c:ptCount val="1"/>
                <c:pt idx="0">
                  <c:v>Risankizumab (𝘕 = 164)</c:v>
                </c:pt>
              </c:strCache>
            </c:strRef>
          </c:tx>
          <c:spPr>
            <a:ln w="19050" cap="rnd">
              <a:solidFill>
                <a:srgbClr val="071D49"/>
              </a:solidFill>
              <a:round/>
            </a:ln>
            <a:effectLst/>
          </c:spPr>
          <c:marker>
            <c:symbol val="square"/>
            <c:size val="7"/>
            <c:spPr>
              <a:solidFill>
                <a:srgbClr val="071D49"/>
              </a:solidFill>
              <a:ln w="9525">
                <a:solidFill>
                  <a:srgbClr val="071D49"/>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20-1267-4B57-83A8-93663B02BF1E}"/>
                </c:ext>
              </c:extLst>
            </c:dLbl>
            <c:dLbl>
              <c:idx val="1"/>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1267-4B57-83A8-93663B02BF1E}"/>
                </c:ext>
              </c:extLst>
            </c:dLbl>
            <c:dLbl>
              <c:idx val="2"/>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3-1267-4B57-83A8-93663B02BF1E}"/>
                </c:ext>
              </c:extLst>
            </c:dLbl>
            <c:dLbl>
              <c:idx val="5"/>
              <c:tx>
                <c:rich>
                  <a:bodyPr/>
                  <a:lstStyle/>
                  <a:p>
                    <a:fld id="{DBC21157-3895-4AD2-AE21-58DF15308DA8}" type="YVALUE">
                      <a:rPr lang="en-US" smtClean="0"/>
                      <a:pPr/>
                      <a:t>[Y VALUE]</a:t>
                    </a:fld>
                    <a:r>
                      <a:rPr lang="en-US" dirty="0"/>
                      <a:t>*</a:t>
                    </a:r>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6-1267-4B57-83A8-93663B02BF1E}"/>
                </c:ext>
              </c:extLst>
            </c:dLbl>
            <c:dLbl>
              <c:idx val="6"/>
              <c:tx>
                <c:rich>
                  <a:bodyPr/>
                  <a:lstStyle/>
                  <a:p>
                    <a:fld id="{5F98850D-C758-4925-8C5D-DAF2071FD3C6}" type="YVALUE">
                      <a:rPr lang="en-US" smtClean="0"/>
                      <a:pPr/>
                      <a:t>[Y VALUE]</a:t>
                    </a:fld>
                    <a:r>
                      <a:rPr lang="en-US" dirty="0"/>
                      <a:t>*</a:t>
                    </a:r>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7-1267-4B57-83A8-93663B02BF1E}"/>
                </c:ext>
              </c:extLst>
            </c:dLbl>
            <c:dLbl>
              <c:idx val="7"/>
              <c:tx>
                <c:rich>
                  <a:bodyPr/>
                  <a:lstStyle/>
                  <a:p>
                    <a:fld id="{9D57EC53-4151-4119-940C-B91E60181F95}" type="YVALUE">
                      <a:rPr lang="en-US" smtClean="0"/>
                      <a:pPr/>
                      <a:t>[Y VALUE]</a:t>
                    </a:fld>
                    <a:r>
                      <a:rPr lang="en-US" dirty="0"/>
                      <a:t>*</a:t>
                    </a:r>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8-1267-4B57-83A8-93663B02BF1E}"/>
                </c:ext>
              </c:extLst>
            </c:dLbl>
            <c:dLbl>
              <c:idx val="8"/>
              <c:tx>
                <c:rich>
                  <a:bodyPr/>
                  <a:lstStyle/>
                  <a:p>
                    <a:fld id="{CEAE9204-7F07-43BD-9025-7BBC16FAF78F}" type="YVALUE">
                      <a:rPr lang="en-US" smtClean="0"/>
                      <a:pPr/>
                      <a:t>[Y VALUE]</a:t>
                    </a:fld>
                    <a:r>
                      <a:rPr lang="en-US" dirty="0"/>
                      <a:t>*</a:t>
                    </a:r>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9-1267-4B57-83A8-93663B02BF1E}"/>
                </c:ext>
              </c:extLst>
            </c:dLbl>
            <c:dLbl>
              <c:idx val="9"/>
              <c:tx>
                <c:rich>
                  <a:bodyPr/>
                  <a:lstStyle/>
                  <a:p>
                    <a:fld id="{223FCEE4-B6D4-4B82-9A8B-C20F8A9D7162}" type="YVALUE">
                      <a:rPr lang="en-US" smtClean="0"/>
                      <a:pPr/>
                      <a:t>[Y VALUE]</a:t>
                    </a:fld>
                    <a:r>
                      <a:rPr lang="en-US" dirty="0"/>
                      <a:t>*</a:t>
                    </a:r>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A-1267-4B57-83A8-93663B02BF1E}"/>
                </c:ext>
              </c:extLst>
            </c:dLbl>
            <c:dLbl>
              <c:idx val="10"/>
              <c:tx>
                <c:rich>
                  <a:bodyPr/>
                  <a:lstStyle/>
                  <a:p>
                    <a:fld id="{1E09A5EA-8D17-4A3F-AAB2-A35ECB1E07B3}" type="YVALUE">
                      <a:rPr lang="en-US" smtClean="0"/>
                      <a:pPr/>
                      <a:t>[Y VALUE]</a:t>
                    </a:fld>
                    <a:r>
                      <a:rPr lang="en-US" dirty="0"/>
                      <a:t>*</a:t>
                    </a:r>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B-1267-4B57-83A8-93663B02BF1E}"/>
                </c:ext>
              </c:extLst>
            </c:dLbl>
            <c:dLbl>
              <c:idx val="11"/>
              <c:tx>
                <c:rich>
                  <a:bodyPr/>
                  <a:lstStyle/>
                  <a:p>
                    <a:fld id="{51A3B116-0BDC-4E7C-8FD0-06C24F2E3BA2}" type="YVALUE">
                      <a:rPr lang="en-US" smtClean="0"/>
                      <a:pPr/>
                      <a:t>[Y VALUE]</a:t>
                    </a:fld>
                    <a:r>
                      <a:rPr lang="en-US" dirty="0"/>
                      <a:t>*</a:t>
                    </a:r>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C-1267-4B57-83A8-93663B02BF1E}"/>
                </c:ext>
              </c:extLst>
            </c:dLbl>
            <c:dLbl>
              <c:idx val="12"/>
              <c:tx>
                <c:rich>
                  <a:bodyPr/>
                  <a:lstStyle/>
                  <a:p>
                    <a:fld id="{26138367-CDB2-4CEE-92C1-DF77C6A75EC0}" type="YVALUE">
                      <a:rPr lang="en-US" smtClean="0"/>
                      <a:pPr/>
                      <a:t>[Y VALUE]</a:t>
                    </a:fld>
                    <a:r>
                      <a:rPr lang="en-US" dirty="0"/>
                      <a:t>*</a:t>
                    </a:r>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D-1267-4B57-83A8-93663B02BF1E}"/>
                </c:ext>
              </c:extLst>
            </c:dLbl>
            <c:dLbl>
              <c:idx val="13"/>
              <c:tx>
                <c:rich>
                  <a:bodyPr/>
                  <a:lstStyle/>
                  <a:p>
                    <a:fld id="{8313DA22-704E-4EF7-BA64-425B99F63928}" type="YVALUE">
                      <a:rPr lang="en-US" smtClean="0"/>
                      <a:pPr/>
                      <a:t>[Y VALUE]</a:t>
                    </a:fld>
                    <a:r>
                      <a:rPr lang="en-US" sz="1100" b="0" i="0" u="none" strike="noStrike" kern="1200" baseline="30000" dirty="0">
                        <a:solidFill>
                          <a:schemeClr val="bg1"/>
                        </a:solidFill>
                      </a:rPr>
                      <a:t>†</a:t>
                    </a:r>
                  </a:p>
                </c:rich>
              </c:tx>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E-1267-4B57-83A8-93663B02BF1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Sheet1!$A$2:$A$15</c:f>
              <c:numCache>
                <c:formatCode>General</c:formatCode>
                <c:ptCount val="14"/>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numCache>
            </c:numRef>
          </c:xVal>
          <c:yVal>
            <c:numRef>
              <c:f>Sheet1!$C$2:$C$15</c:f>
              <c:numCache>
                <c:formatCode>0</c:formatCode>
                <c:ptCount val="14"/>
                <c:pt idx="0">
                  <c:v>0</c:v>
                </c:pt>
                <c:pt idx="1">
                  <c:v>9.1</c:v>
                </c:pt>
                <c:pt idx="2">
                  <c:v>45.1</c:v>
                </c:pt>
                <c:pt idx="3">
                  <c:v>65.900000000000006</c:v>
                </c:pt>
                <c:pt idx="4">
                  <c:v>73.8</c:v>
                </c:pt>
                <c:pt idx="5">
                  <c:v>80.5</c:v>
                </c:pt>
                <c:pt idx="6">
                  <c:v>87.2</c:v>
                </c:pt>
                <c:pt idx="7">
                  <c:v>87.2</c:v>
                </c:pt>
                <c:pt idx="8">
                  <c:v>89</c:v>
                </c:pt>
                <c:pt idx="9">
                  <c:v>89.600000000000009</c:v>
                </c:pt>
                <c:pt idx="10">
                  <c:v>85.399999999999991</c:v>
                </c:pt>
                <c:pt idx="11">
                  <c:v>87.8</c:v>
                </c:pt>
                <c:pt idx="12">
                  <c:v>86</c:v>
                </c:pt>
                <c:pt idx="13">
                  <c:v>86.6</c:v>
                </c:pt>
              </c:numCache>
            </c:numRef>
          </c:yVal>
          <c:smooth val="0"/>
          <c:extLst>
            <c:ext xmlns:c16="http://schemas.microsoft.com/office/drawing/2014/chart" uri="{C3380CC4-5D6E-409C-BE32-E72D297353CC}">
              <c16:uniqueId val="{00000001-7D34-4E77-8F8C-1DB646DF94A7}"/>
            </c:ext>
          </c:extLst>
        </c:ser>
        <c:dLbls>
          <c:showLegendKey val="0"/>
          <c:showVal val="0"/>
          <c:showCatName val="0"/>
          <c:showSerName val="0"/>
          <c:showPercent val="0"/>
          <c:showBubbleSize val="0"/>
        </c:dLbls>
        <c:axId val="643680944"/>
        <c:axId val="1076406400"/>
      </c:scatterChart>
      <c:valAx>
        <c:axId val="643680944"/>
        <c:scaling>
          <c:orientation val="minMax"/>
          <c:max val="52"/>
        </c:scaling>
        <c:delete val="0"/>
        <c:axPos val="b"/>
        <c:numFmt formatCode="General" sourceLinked="1"/>
        <c:majorTickMark val="out"/>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1076406400"/>
        <c:crosses val="autoZero"/>
        <c:crossBetween val="midCat"/>
        <c:majorUnit val="4"/>
      </c:valAx>
      <c:valAx>
        <c:axId val="1076406400"/>
        <c:scaling>
          <c:orientation val="minMax"/>
          <c:max val="100"/>
        </c:scaling>
        <c:delete val="0"/>
        <c:axPos val="l"/>
        <c:title>
          <c:tx>
            <c:rich>
              <a:bodyPr rot="-5400000" spcFirstLastPara="1" vertOverflow="ellipsis" vert="horz" wrap="square" anchor="ctr" anchorCtr="1"/>
              <a:lstStyle/>
              <a:p>
                <a:pPr>
                  <a:defRPr sz="1200" b="0" i="0" u="none" strike="noStrike" kern="1200" baseline="0">
                    <a:solidFill>
                      <a:schemeClr val="bg1"/>
                    </a:solidFill>
                    <a:latin typeface="+mn-lt"/>
                    <a:ea typeface="+mn-ea"/>
                    <a:cs typeface="+mn-cs"/>
                  </a:defRPr>
                </a:pPr>
                <a:r>
                  <a:rPr lang="en-US" sz="1200" dirty="0"/>
                  <a:t>Patients, %</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title>
        <c:numFmt formatCode="0" sourceLinked="1"/>
        <c:majorTickMark val="out"/>
        <c:minorTickMark val="none"/>
        <c:tickLblPos val="nextTo"/>
        <c:spPr>
          <a:noFill/>
          <a:ln>
            <a:solidFill>
              <a:schemeClr val="bg1"/>
            </a:solidFill>
          </a:ln>
          <a:effectLst/>
        </c:spPr>
        <c:txPr>
          <a:bodyPr rot="-60000000" spcFirstLastPara="1" vertOverflow="ellipsis" vert="horz" wrap="square" anchor="ctr" anchorCtr="1"/>
          <a:lstStyle/>
          <a:p>
            <a:pPr>
              <a:defRPr sz="1100" b="0" i="0" u="none" strike="noStrike" kern="1200" baseline="0">
                <a:solidFill>
                  <a:schemeClr val="bg1"/>
                </a:solidFill>
                <a:latin typeface="+mn-lt"/>
                <a:ea typeface="+mn-ea"/>
                <a:cs typeface="+mn-cs"/>
              </a:defRPr>
            </a:pPr>
            <a:endParaRPr lang="en-US"/>
          </a:p>
        </c:txPr>
        <c:crossAx val="643680944"/>
        <c:crosses val="autoZero"/>
        <c:crossBetween val="midCat"/>
        <c:majorUnit val="20"/>
      </c:valAx>
      <c:spPr>
        <a:noFill/>
        <a:ln>
          <a:noFill/>
        </a:ln>
        <a:effectLst/>
      </c:spPr>
    </c:plotArea>
    <c:legend>
      <c:legendPos val="r"/>
      <c:layout>
        <c:manualLayout>
          <c:xMode val="edge"/>
          <c:yMode val="edge"/>
          <c:x val="0.70054480411473241"/>
          <c:y val="0.76624620951507272"/>
          <c:w val="0.24842759740615675"/>
          <c:h val="0.12446550977244347"/>
        </c:manualLayout>
      </c:layout>
      <c:overlay val="1"/>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n-lt"/>
              <a:ea typeface="+mn-ea"/>
              <a:cs typeface="+mn-cs"/>
            </a:defRPr>
          </a:pPr>
          <a:endParaRPr lang="en-US"/>
        </a:p>
      </c:txPr>
    </c:legend>
    <c:plotVisOnly val="1"/>
    <c:dispBlanksAs val="gap"/>
    <c:showDLblsOverMax val="0"/>
    <c:extLst/>
  </c:chart>
  <c:spPr>
    <a:noFill/>
    <a:ln>
      <a:noFill/>
    </a:ln>
    <a:effectLst/>
  </c:spPr>
  <c:txPr>
    <a:bodyPr/>
    <a:lstStyle/>
    <a:p>
      <a:pPr>
        <a:defRPr>
          <a:solidFill>
            <a:schemeClr val="bg1"/>
          </a:solidFill>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bg1"/>
                </a:solidFill>
                <a:latin typeface="+mn-lt"/>
                <a:ea typeface="+mn-ea"/>
                <a:cs typeface="+mn-cs"/>
              </a:defRPr>
            </a:pPr>
            <a:r>
              <a:rPr lang="en-US" dirty="0"/>
              <a:t>PASI 100 (ITT, NRI)</a:t>
            </a:r>
          </a:p>
        </c:rich>
      </c:tx>
      <c:overlay val="0"/>
      <c:spPr>
        <a:noFill/>
        <a:ln>
          <a:noFill/>
        </a:ln>
        <a:effectLst/>
      </c:spPr>
    </c:title>
    <c:autoTitleDeleted val="0"/>
    <c:plotArea>
      <c:layout/>
      <c:scatterChart>
        <c:scatterStyle val="lineMarker"/>
        <c:varyColors val="0"/>
        <c:ser>
          <c:idx val="0"/>
          <c:order val="0"/>
          <c:tx>
            <c:strRef>
              <c:f>Sheet1!$B$1</c:f>
              <c:strCache>
                <c:ptCount val="1"/>
                <c:pt idx="0">
                  <c:v>Secukinumab (𝘕 = 163)</c:v>
                </c:pt>
              </c:strCache>
            </c:strRef>
          </c:tx>
          <c:spPr>
            <a:ln w="19050" cap="rnd">
              <a:solidFill>
                <a:srgbClr val="00B050"/>
              </a:solidFill>
              <a:round/>
            </a:ln>
            <a:effectLst/>
          </c:spPr>
          <c:marker>
            <c:symbol val="square"/>
            <c:size val="7"/>
            <c:spPr>
              <a:solidFill>
                <a:srgbClr val="00B050"/>
              </a:solidFill>
              <a:ln w="9525">
                <a:solidFill>
                  <a:srgbClr val="00B050"/>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1F-1267-4B57-83A8-93663B02BF1E}"/>
                </c:ext>
              </c:extLst>
            </c:dLbl>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2-1267-4B57-83A8-93663B02BF1E}"/>
                </c:ext>
              </c:extLst>
            </c:dLbl>
            <c:dLbl>
              <c:idx val="2"/>
              <c:spPr>
                <a:noFill/>
                <a:ln>
                  <a:noFill/>
                </a:ln>
                <a:effectLst/>
              </c:spPr>
              <c:txPr>
                <a:bodyPr rot="0" spcFirstLastPara="1" vertOverflow="ellipsis" vert="horz" wrap="square" lIns="38100" tIns="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b"/>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BD1-4816-9A9C-E6827B1D7CF1}"/>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xVal>
            <c:numRef>
              <c:f>Sheet1!$A$2:$A$15</c:f>
              <c:numCache>
                <c:formatCode>General</c:formatCode>
                <c:ptCount val="14"/>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numCache>
            </c:numRef>
          </c:xVal>
          <c:yVal>
            <c:numRef>
              <c:f>Sheet1!$B$2:$B$15</c:f>
              <c:numCache>
                <c:formatCode>0</c:formatCode>
                <c:ptCount val="14"/>
                <c:pt idx="0">
                  <c:v>0</c:v>
                </c:pt>
                <c:pt idx="1">
                  <c:v>8</c:v>
                </c:pt>
                <c:pt idx="2">
                  <c:v>17.8</c:v>
                </c:pt>
                <c:pt idx="3">
                  <c:v>28.8</c:v>
                </c:pt>
                <c:pt idx="4">
                  <c:v>34.4</c:v>
                </c:pt>
                <c:pt idx="5">
                  <c:v>36.200000000000003</c:v>
                </c:pt>
                <c:pt idx="6">
                  <c:v>36.799999999999997</c:v>
                </c:pt>
                <c:pt idx="7">
                  <c:v>38.700000000000003</c:v>
                </c:pt>
                <c:pt idx="8">
                  <c:v>39.299999999999997</c:v>
                </c:pt>
                <c:pt idx="9">
                  <c:v>38.700000000000003</c:v>
                </c:pt>
                <c:pt idx="10">
                  <c:v>40.5</c:v>
                </c:pt>
                <c:pt idx="11">
                  <c:v>41.7</c:v>
                </c:pt>
                <c:pt idx="12">
                  <c:v>40.5</c:v>
                </c:pt>
                <c:pt idx="13">
                  <c:v>39.9</c:v>
                </c:pt>
              </c:numCache>
            </c:numRef>
          </c:yVal>
          <c:smooth val="0"/>
          <c:extLst>
            <c:ext xmlns:c16="http://schemas.microsoft.com/office/drawing/2014/chart" uri="{C3380CC4-5D6E-409C-BE32-E72D297353CC}">
              <c16:uniqueId val="{00000000-7D34-4E77-8F8C-1DB646DF94A7}"/>
            </c:ext>
          </c:extLst>
        </c:ser>
        <c:ser>
          <c:idx val="1"/>
          <c:order val="1"/>
          <c:tx>
            <c:strRef>
              <c:f>Sheet1!$C$1</c:f>
              <c:strCache>
                <c:ptCount val="1"/>
                <c:pt idx="0">
                  <c:v>Risankizumab (𝘕 = 164)</c:v>
                </c:pt>
              </c:strCache>
            </c:strRef>
          </c:tx>
          <c:spPr>
            <a:ln w="19050" cap="rnd">
              <a:solidFill>
                <a:srgbClr val="071D49"/>
              </a:solidFill>
              <a:round/>
            </a:ln>
            <a:effectLst/>
          </c:spPr>
          <c:marker>
            <c:symbol val="square"/>
            <c:size val="7"/>
            <c:spPr>
              <a:solidFill>
                <a:srgbClr val="071D49"/>
              </a:solidFill>
              <a:ln w="9525">
                <a:solidFill>
                  <a:srgbClr val="071D49"/>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20-1267-4B57-83A8-93663B02BF1E}"/>
                </c:ext>
              </c:extLst>
            </c:dLbl>
            <c:dLbl>
              <c:idx val="1"/>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1267-4B57-83A8-93663B02BF1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xVal>
            <c:numRef>
              <c:f>Sheet1!$A$2:$A$15</c:f>
              <c:numCache>
                <c:formatCode>General</c:formatCode>
                <c:ptCount val="14"/>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numCache>
            </c:numRef>
          </c:xVal>
          <c:yVal>
            <c:numRef>
              <c:f>Sheet1!$C$2:$C$15</c:f>
              <c:numCache>
                <c:formatCode>0</c:formatCode>
                <c:ptCount val="14"/>
                <c:pt idx="0">
                  <c:v>0</c:v>
                </c:pt>
                <c:pt idx="1">
                  <c:v>3.7</c:v>
                </c:pt>
                <c:pt idx="2">
                  <c:v>19.5</c:v>
                </c:pt>
                <c:pt idx="3">
                  <c:v>32.299999999999997</c:v>
                </c:pt>
                <c:pt idx="4">
                  <c:v>43.9</c:v>
                </c:pt>
                <c:pt idx="5">
                  <c:v>47</c:v>
                </c:pt>
                <c:pt idx="6">
                  <c:v>55.5</c:v>
                </c:pt>
                <c:pt idx="7">
                  <c:v>53.7</c:v>
                </c:pt>
                <c:pt idx="8">
                  <c:v>58.5</c:v>
                </c:pt>
                <c:pt idx="9">
                  <c:v>63.4</c:v>
                </c:pt>
                <c:pt idx="10">
                  <c:v>63.4</c:v>
                </c:pt>
                <c:pt idx="11">
                  <c:v>65.900000000000006</c:v>
                </c:pt>
                <c:pt idx="12">
                  <c:v>67.099999999999994</c:v>
                </c:pt>
                <c:pt idx="13">
                  <c:v>65.900000000000006</c:v>
                </c:pt>
              </c:numCache>
            </c:numRef>
          </c:yVal>
          <c:smooth val="0"/>
          <c:extLst>
            <c:ext xmlns:c16="http://schemas.microsoft.com/office/drawing/2014/chart" uri="{C3380CC4-5D6E-409C-BE32-E72D297353CC}">
              <c16:uniqueId val="{00000001-7D34-4E77-8F8C-1DB646DF94A7}"/>
            </c:ext>
          </c:extLst>
        </c:ser>
        <c:dLbls>
          <c:showLegendKey val="0"/>
          <c:showVal val="0"/>
          <c:showCatName val="0"/>
          <c:showSerName val="0"/>
          <c:showPercent val="0"/>
          <c:showBubbleSize val="0"/>
        </c:dLbls>
        <c:axId val="643680944"/>
        <c:axId val="1076406400"/>
      </c:scatterChart>
      <c:valAx>
        <c:axId val="643680944"/>
        <c:scaling>
          <c:orientation val="minMax"/>
          <c:max val="52"/>
        </c:scaling>
        <c:delete val="0"/>
        <c:axPos val="b"/>
        <c:numFmt formatCode="General" sourceLinked="1"/>
        <c:majorTickMark val="out"/>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1076406400"/>
        <c:crosses val="autoZero"/>
        <c:crossBetween val="midCat"/>
        <c:majorUnit val="4"/>
      </c:valAx>
      <c:valAx>
        <c:axId val="1076406400"/>
        <c:scaling>
          <c:orientation val="minMax"/>
          <c:max val="100"/>
        </c:scaling>
        <c:delete val="0"/>
        <c:axPos val="l"/>
        <c:title>
          <c:tx>
            <c:rich>
              <a:bodyPr rot="-5400000" spcFirstLastPara="1" vertOverflow="ellipsis" vert="horz" wrap="square" anchor="ctr" anchorCtr="1"/>
              <a:lstStyle/>
              <a:p>
                <a:pPr>
                  <a:defRPr sz="1200" b="0" i="0" u="none" strike="noStrike" kern="1200" baseline="0">
                    <a:solidFill>
                      <a:schemeClr val="bg1"/>
                    </a:solidFill>
                    <a:latin typeface="+mn-lt"/>
                    <a:ea typeface="+mn-ea"/>
                    <a:cs typeface="+mn-cs"/>
                  </a:defRPr>
                </a:pPr>
                <a:r>
                  <a:rPr lang="en-US" dirty="0"/>
                  <a:t>Patients, %</a:t>
                </a:r>
              </a:p>
            </c:rich>
          </c:tx>
          <c:overlay val="0"/>
          <c:spPr>
            <a:noFill/>
            <a:ln>
              <a:noFill/>
            </a:ln>
            <a:effectLst/>
          </c:spPr>
        </c:title>
        <c:numFmt formatCode="0" sourceLinked="1"/>
        <c:majorTickMark val="out"/>
        <c:minorTickMark val="none"/>
        <c:tickLblPos val="nextTo"/>
        <c:spPr>
          <a:noFill/>
          <a:ln>
            <a:solidFill>
              <a:schemeClr val="bg1"/>
            </a:solidFill>
          </a:ln>
          <a:effectLst/>
        </c:spPr>
        <c:txPr>
          <a:bodyPr rot="-60000000" spcFirstLastPara="1" vertOverflow="ellipsis" vert="horz" wrap="square" anchor="ctr" anchorCtr="1"/>
          <a:lstStyle/>
          <a:p>
            <a:pPr>
              <a:defRPr sz="1100" b="0" i="0" u="none" strike="noStrike" kern="1200" baseline="0">
                <a:solidFill>
                  <a:schemeClr val="bg1"/>
                </a:solidFill>
                <a:latin typeface="+mn-lt"/>
                <a:ea typeface="+mn-ea"/>
                <a:cs typeface="+mn-cs"/>
              </a:defRPr>
            </a:pPr>
            <a:endParaRPr lang="en-US"/>
          </a:p>
        </c:txPr>
        <c:crossAx val="643680944"/>
        <c:crosses val="autoZero"/>
        <c:crossBetween val="midCat"/>
        <c:majorUnit val="20"/>
      </c:valAx>
      <c:spPr>
        <a:noFill/>
        <a:ln>
          <a:noFill/>
        </a:ln>
        <a:effectLst/>
      </c:spPr>
    </c:plotArea>
    <c:legend>
      <c:legendPos val="r"/>
      <c:layout>
        <c:manualLayout>
          <c:xMode val="edge"/>
          <c:yMode val="edge"/>
          <c:x val="0.45580383600171875"/>
          <c:y val="0.76624611578725077"/>
          <c:w val="0.46198496626617636"/>
          <c:h val="0.12446550977244347"/>
        </c:manualLayout>
      </c:layout>
      <c:overlay val="1"/>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n-lt"/>
              <a:ea typeface="+mn-ea"/>
              <a:cs typeface="+mn-cs"/>
            </a:defRPr>
          </a:pPr>
          <a:endParaRPr lang="en-US"/>
        </a:p>
      </c:txPr>
    </c:legend>
    <c:plotVisOnly val="1"/>
    <c:dispBlanksAs val="gap"/>
    <c:showDLblsOverMax val="0"/>
    <c:extLst/>
  </c:chart>
  <c:spPr>
    <a:noFill/>
    <a:ln>
      <a:noFill/>
    </a:ln>
    <a:effectLst/>
  </c:spPr>
  <c:txPr>
    <a:bodyPr/>
    <a:lstStyle/>
    <a:p>
      <a:pPr>
        <a:defRPr>
          <a:solidFill>
            <a:schemeClr val="bg1"/>
          </a:solidFill>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bg1"/>
                </a:solidFill>
                <a:latin typeface="+mn-lt"/>
                <a:ea typeface="+mn-ea"/>
                <a:cs typeface="+mn-cs"/>
              </a:defRPr>
            </a:pPr>
            <a:r>
              <a:rPr lang="en-US" dirty="0"/>
              <a:t>sPGA 0/1 (ITT, NRI)</a:t>
            </a:r>
          </a:p>
        </c:rich>
      </c:tx>
      <c:overlay val="0"/>
      <c:spPr>
        <a:noFill/>
        <a:ln>
          <a:noFill/>
        </a:ln>
        <a:effectLst/>
      </c:spPr>
    </c:title>
    <c:autoTitleDeleted val="0"/>
    <c:plotArea>
      <c:layout/>
      <c:scatterChart>
        <c:scatterStyle val="lineMarker"/>
        <c:varyColors val="0"/>
        <c:ser>
          <c:idx val="0"/>
          <c:order val="0"/>
          <c:tx>
            <c:strRef>
              <c:f>Sheet1!$B$1</c:f>
              <c:strCache>
                <c:ptCount val="1"/>
                <c:pt idx="0">
                  <c:v>Secukinumab (𝘕 = 163)</c:v>
                </c:pt>
              </c:strCache>
            </c:strRef>
          </c:tx>
          <c:spPr>
            <a:ln w="19050" cap="rnd">
              <a:solidFill>
                <a:srgbClr val="00B050"/>
              </a:solidFill>
              <a:round/>
            </a:ln>
            <a:effectLst/>
          </c:spPr>
          <c:marker>
            <c:symbol val="square"/>
            <c:size val="7"/>
            <c:spPr>
              <a:solidFill>
                <a:srgbClr val="00B050"/>
              </a:solidFill>
              <a:ln w="9525">
                <a:solidFill>
                  <a:srgbClr val="00B050"/>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1F-1267-4B57-83A8-93663B02BF1E}"/>
                </c:ext>
              </c:extLst>
            </c:dLbl>
            <c:dLbl>
              <c:idx val="1"/>
              <c:spPr>
                <a:noFill/>
                <a:ln>
                  <a:noFill/>
                </a:ln>
                <a:effectLst/>
              </c:spPr>
              <c:txPr>
                <a:bodyPr rot="0" spcFirstLastPara="1" vertOverflow="ellipsis" vert="horz" wrap="square" lIns="38100" tIns="19050" rIns="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l"/>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22-1267-4B57-83A8-93663B02BF1E}"/>
                </c:ext>
              </c:extLst>
            </c:dLbl>
            <c:dLbl>
              <c:idx val="2"/>
              <c:dLblPos val="l"/>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1267-4B57-83A8-93663B02BF1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xVal>
            <c:numRef>
              <c:f>Sheet1!$A$2:$A$15</c:f>
              <c:numCache>
                <c:formatCode>General</c:formatCode>
                <c:ptCount val="14"/>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numCache>
            </c:numRef>
          </c:xVal>
          <c:yVal>
            <c:numRef>
              <c:f>Sheet1!$B$2:$B$15</c:f>
              <c:numCache>
                <c:formatCode>0</c:formatCode>
                <c:ptCount val="14"/>
                <c:pt idx="0">
                  <c:v>0</c:v>
                </c:pt>
                <c:pt idx="1">
                  <c:v>53</c:v>
                </c:pt>
                <c:pt idx="2">
                  <c:v>72</c:v>
                </c:pt>
                <c:pt idx="3">
                  <c:v>73</c:v>
                </c:pt>
                <c:pt idx="4">
                  <c:v>73</c:v>
                </c:pt>
                <c:pt idx="5">
                  <c:v>71</c:v>
                </c:pt>
                <c:pt idx="6">
                  <c:v>69</c:v>
                </c:pt>
                <c:pt idx="7">
                  <c:v>71</c:v>
                </c:pt>
                <c:pt idx="8">
                  <c:v>71</c:v>
                </c:pt>
                <c:pt idx="9">
                  <c:v>66</c:v>
                </c:pt>
                <c:pt idx="10">
                  <c:v>64</c:v>
                </c:pt>
                <c:pt idx="11">
                  <c:v>62</c:v>
                </c:pt>
                <c:pt idx="12">
                  <c:v>60.7</c:v>
                </c:pt>
                <c:pt idx="13">
                  <c:v>58.3</c:v>
                </c:pt>
              </c:numCache>
            </c:numRef>
          </c:yVal>
          <c:smooth val="0"/>
          <c:extLst>
            <c:ext xmlns:c16="http://schemas.microsoft.com/office/drawing/2014/chart" uri="{C3380CC4-5D6E-409C-BE32-E72D297353CC}">
              <c16:uniqueId val="{00000000-7D34-4E77-8F8C-1DB646DF94A7}"/>
            </c:ext>
          </c:extLst>
        </c:ser>
        <c:ser>
          <c:idx val="1"/>
          <c:order val="1"/>
          <c:tx>
            <c:strRef>
              <c:f>Sheet1!$C$1</c:f>
              <c:strCache>
                <c:ptCount val="1"/>
                <c:pt idx="0">
                  <c:v>Risankizumab (𝘕 = 164)</c:v>
                </c:pt>
              </c:strCache>
            </c:strRef>
          </c:tx>
          <c:spPr>
            <a:ln w="19050" cap="rnd">
              <a:solidFill>
                <a:srgbClr val="071D49"/>
              </a:solidFill>
              <a:round/>
            </a:ln>
            <a:effectLst/>
          </c:spPr>
          <c:marker>
            <c:symbol val="square"/>
            <c:size val="7"/>
            <c:spPr>
              <a:solidFill>
                <a:srgbClr val="071D49"/>
              </a:solidFill>
              <a:ln w="9525">
                <a:solidFill>
                  <a:srgbClr val="071D49"/>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20-1267-4B57-83A8-93663B02BF1E}"/>
                </c:ext>
              </c:extLst>
            </c:dLbl>
            <c:dLbl>
              <c:idx val="1"/>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1267-4B57-83A8-93663B02BF1E}"/>
                </c:ext>
              </c:extLst>
            </c:dLbl>
            <c:dLbl>
              <c:idx val="13"/>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E-1267-4B57-83A8-93663B02BF1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xVal>
            <c:numRef>
              <c:f>Sheet1!$A$2:$A$15</c:f>
              <c:numCache>
                <c:formatCode>General</c:formatCode>
                <c:ptCount val="14"/>
                <c:pt idx="0">
                  <c:v>0</c:v>
                </c:pt>
                <c:pt idx="1">
                  <c:v>4</c:v>
                </c:pt>
                <c:pt idx="2">
                  <c:v>8</c:v>
                </c:pt>
                <c:pt idx="3">
                  <c:v>12</c:v>
                </c:pt>
                <c:pt idx="4">
                  <c:v>16</c:v>
                </c:pt>
                <c:pt idx="5">
                  <c:v>20</c:v>
                </c:pt>
                <c:pt idx="6">
                  <c:v>24</c:v>
                </c:pt>
                <c:pt idx="7">
                  <c:v>28</c:v>
                </c:pt>
                <c:pt idx="8">
                  <c:v>32</c:v>
                </c:pt>
                <c:pt idx="9">
                  <c:v>36</c:v>
                </c:pt>
                <c:pt idx="10">
                  <c:v>40</c:v>
                </c:pt>
                <c:pt idx="11">
                  <c:v>44</c:v>
                </c:pt>
                <c:pt idx="12">
                  <c:v>48</c:v>
                </c:pt>
                <c:pt idx="13">
                  <c:v>52</c:v>
                </c:pt>
              </c:numCache>
            </c:numRef>
          </c:xVal>
          <c:yVal>
            <c:numRef>
              <c:f>Sheet1!$C$2:$C$15</c:f>
              <c:numCache>
                <c:formatCode>0</c:formatCode>
                <c:ptCount val="14"/>
                <c:pt idx="0">
                  <c:v>0</c:v>
                </c:pt>
                <c:pt idx="1">
                  <c:v>39</c:v>
                </c:pt>
                <c:pt idx="2">
                  <c:v>75</c:v>
                </c:pt>
                <c:pt idx="3">
                  <c:v>86</c:v>
                </c:pt>
                <c:pt idx="4">
                  <c:v>90</c:v>
                </c:pt>
                <c:pt idx="5">
                  <c:v>92</c:v>
                </c:pt>
                <c:pt idx="6">
                  <c:v>93</c:v>
                </c:pt>
                <c:pt idx="7">
                  <c:v>91</c:v>
                </c:pt>
                <c:pt idx="8">
                  <c:v>91</c:v>
                </c:pt>
                <c:pt idx="9">
                  <c:v>90</c:v>
                </c:pt>
                <c:pt idx="10">
                  <c:v>92</c:v>
                </c:pt>
                <c:pt idx="11">
                  <c:v>91</c:v>
                </c:pt>
                <c:pt idx="12">
                  <c:v>90.2</c:v>
                </c:pt>
                <c:pt idx="13">
                  <c:v>87.8</c:v>
                </c:pt>
              </c:numCache>
            </c:numRef>
          </c:yVal>
          <c:smooth val="0"/>
          <c:extLst>
            <c:ext xmlns:c16="http://schemas.microsoft.com/office/drawing/2014/chart" uri="{C3380CC4-5D6E-409C-BE32-E72D297353CC}">
              <c16:uniqueId val="{00000001-7D34-4E77-8F8C-1DB646DF94A7}"/>
            </c:ext>
          </c:extLst>
        </c:ser>
        <c:dLbls>
          <c:showLegendKey val="0"/>
          <c:showVal val="0"/>
          <c:showCatName val="0"/>
          <c:showSerName val="0"/>
          <c:showPercent val="0"/>
          <c:showBubbleSize val="0"/>
        </c:dLbls>
        <c:axId val="643680944"/>
        <c:axId val="1076406400"/>
      </c:scatterChart>
      <c:valAx>
        <c:axId val="643680944"/>
        <c:scaling>
          <c:orientation val="minMax"/>
          <c:max val="52"/>
        </c:scaling>
        <c:delete val="0"/>
        <c:axPos val="b"/>
        <c:numFmt formatCode="General" sourceLinked="1"/>
        <c:majorTickMark val="out"/>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1076406400"/>
        <c:crosses val="autoZero"/>
        <c:crossBetween val="midCat"/>
        <c:majorUnit val="4"/>
      </c:valAx>
      <c:valAx>
        <c:axId val="1076406400"/>
        <c:scaling>
          <c:orientation val="minMax"/>
          <c:max val="100"/>
        </c:scaling>
        <c:delete val="0"/>
        <c:axPos val="l"/>
        <c:title>
          <c:tx>
            <c:rich>
              <a:bodyPr rot="-5400000" spcFirstLastPara="1" vertOverflow="ellipsis" vert="horz" wrap="square" anchor="ctr" anchorCtr="1"/>
              <a:lstStyle/>
              <a:p>
                <a:pPr>
                  <a:defRPr sz="1200" b="0" i="0" u="none" strike="noStrike" kern="1200" baseline="0">
                    <a:solidFill>
                      <a:schemeClr val="bg1"/>
                    </a:solidFill>
                    <a:latin typeface="+mn-lt"/>
                    <a:ea typeface="+mn-ea"/>
                    <a:cs typeface="+mn-cs"/>
                  </a:defRPr>
                </a:pPr>
                <a:r>
                  <a:rPr lang="en-US" dirty="0"/>
                  <a:t>Patients, %</a:t>
                </a:r>
              </a:p>
            </c:rich>
          </c:tx>
          <c:overlay val="0"/>
          <c:spPr>
            <a:noFill/>
            <a:ln>
              <a:noFill/>
            </a:ln>
            <a:effectLst/>
          </c:spPr>
        </c:title>
        <c:numFmt formatCode="0" sourceLinked="1"/>
        <c:majorTickMark val="out"/>
        <c:minorTickMark val="none"/>
        <c:tickLblPos val="nextTo"/>
        <c:spPr>
          <a:noFill/>
          <a:ln>
            <a:solidFill>
              <a:schemeClr val="bg1"/>
            </a:solidFill>
          </a:ln>
          <a:effectLst/>
        </c:spPr>
        <c:txPr>
          <a:bodyPr rot="-60000000" spcFirstLastPara="1" vertOverflow="ellipsis" vert="horz" wrap="square" anchor="ctr" anchorCtr="1"/>
          <a:lstStyle/>
          <a:p>
            <a:pPr>
              <a:defRPr sz="1100" b="0" i="0" u="none" strike="noStrike" kern="1200" baseline="0">
                <a:solidFill>
                  <a:schemeClr val="bg1"/>
                </a:solidFill>
                <a:latin typeface="+mn-lt"/>
                <a:ea typeface="+mn-ea"/>
                <a:cs typeface="+mn-cs"/>
              </a:defRPr>
            </a:pPr>
            <a:endParaRPr lang="en-US"/>
          </a:p>
        </c:txPr>
        <c:crossAx val="643680944"/>
        <c:crosses val="autoZero"/>
        <c:crossBetween val="midCat"/>
        <c:majorUnit val="20"/>
      </c:valAx>
      <c:spPr>
        <a:noFill/>
        <a:ln>
          <a:noFill/>
        </a:ln>
        <a:effectLst/>
      </c:spPr>
    </c:plotArea>
    <c:legend>
      <c:legendPos val="r"/>
      <c:layout>
        <c:manualLayout>
          <c:xMode val="edge"/>
          <c:yMode val="edge"/>
          <c:x val="0.45863870488903274"/>
          <c:y val="0.76624611578725077"/>
          <c:w val="0.46198496626617636"/>
          <c:h val="0.12446550977244347"/>
        </c:manualLayout>
      </c:layout>
      <c:overlay val="1"/>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mn-lt"/>
              <a:ea typeface="+mn-ea"/>
              <a:cs typeface="+mn-cs"/>
            </a:defRPr>
          </a:pPr>
          <a:endParaRPr lang="en-US"/>
        </a:p>
      </c:txPr>
    </c:legend>
    <c:plotVisOnly val="1"/>
    <c:dispBlanksAs val="gap"/>
    <c:showDLblsOverMax val="0"/>
    <c:extLst/>
  </c:chart>
  <c:spPr>
    <a:noFill/>
    <a:ln>
      <a:noFill/>
    </a:ln>
    <a:effectLst/>
  </c:spPr>
  <c:txPr>
    <a:bodyPr/>
    <a:lstStyle/>
    <a:p>
      <a:pPr>
        <a:defRPr>
          <a:solidFill>
            <a:schemeClr val="bg1"/>
          </a:solidFill>
        </a:defRPr>
      </a:pPr>
      <a:endParaRPr lang="en-US"/>
    </a:p>
  </c:txPr>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8" Type="http://schemas.microsoft.com/office/2007/relationships/hdphoto" Target="../media/hdphoto2.wdp"/><Relationship Id="rId3" Type="http://schemas.microsoft.com/office/2007/relationships/hdphoto" Target="../media/hdphoto1.wdp"/><Relationship Id="rId7"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0.png"/><Relationship Id="rId11" Type="http://schemas.microsoft.com/office/2007/relationships/hdphoto" Target="../media/hdphoto3.wdp"/><Relationship Id="rId5" Type="http://schemas.openxmlformats.org/officeDocument/2006/relationships/image" Target="../media/image9.png"/><Relationship Id="rId10" Type="http://schemas.openxmlformats.org/officeDocument/2006/relationships/image" Target="../media/image13.png"/><Relationship Id="rId4" Type="http://schemas.openxmlformats.org/officeDocument/2006/relationships/image" Target="../media/image8.png"/><Relationship Id="rId9" Type="http://schemas.openxmlformats.org/officeDocument/2006/relationships/image" Target="../media/image12.png"/></Relationships>
</file>

<file path=ppt/diagrams/_rels/drawing2.xml.rels><?xml version="1.0" encoding="UTF-8" standalone="yes"?>
<Relationships xmlns="http://schemas.openxmlformats.org/package/2006/relationships"><Relationship Id="rId8" Type="http://schemas.microsoft.com/office/2007/relationships/hdphoto" Target="../media/hdphoto2.wdp"/><Relationship Id="rId3" Type="http://schemas.microsoft.com/office/2007/relationships/hdphoto" Target="../media/hdphoto1.wdp"/><Relationship Id="rId7"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0.png"/><Relationship Id="rId11" Type="http://schemas.microsoft.com/office/2007/relationships/hdphoto" Target="../media/hdphoto3.wdp"/><Relationship Id="rId5" Type="http://schemas.openxmlformats.org/officeDocument/2006/relationships/image" Target="../media/image9.png"/><Relationship Id="rId10" Type="http://schemas.openxmlformats.org/officeDocument/2006/relationships/image" Target="../media/image13.png"/><Relationship Id="rId4" Type="http://schemas.openxmlformats.org/officeDocument/2006/relationships/image" Target="../media/image8.png"/><Relationship Id="rId9"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240A77-F8C1-4C4D-89CD-320309606BF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BF42646C-4CBD-403F-BF8F-179774ACB65F}">
      <dgm:prSet phldrT="[Text]"/>
      <dgm:spPr/>
      <dgm:t>
        <a:bodyPr/>
        <a:lstStyle/>
        <a:p>
          <a:r>
            <a:rPr lang="en-US" dirty="0"/>
            <a:t>EFFICACY</a:t>
          </a:r>
        </a:p>
      </dgm:t>
    </dgm:pt>
    <dgm:pt modelId="{1973048A-9246-4E7E-8043-51BDFDAE2AC3}" type="parTrans" cxnId="{F52A460F-FD06-418A-94DC-D30518161ECF}">
      <dgm:prSet/>
      <dgm:spPr/>
      <dgm:t>
        <a:bodyPr/>
        <a:lstStyle/>
        <a:p>
          <a:endParaRPr lang="en-US"/>
        </a:p>
      </dgm:t>
    </dgm:pt>
    <dgm:pt modelId="{D369AA3D-5801-47EC-B622-71FB221BEDF0}" type="sibTrans" cxnId="{F52A460F-FD06-418A-94DC-D30518161ECF}">
      <dgm:prSet/>
      <dgm:spPr/>
      <dgm:t>
        <a:bodyPr/>
        <a:lstStyle/>
        <a:p>
          <a:endParaRPr lang="en-US"/>
        </a:p>
      </dgm:t>
    </dgm:pt>
    <dgm:pt modelId="{6BE9C9BC-B034-49BE-846A-A6DF246B5236}">
      <dgm:prSet custT="1"/>
      <dgm:spPr/>
      <dgm:t>
        <a:bodyPr/>
        <a:lstStyle/>
        <a:p>
          <a:pPr marL="365760" indent="-365760">
            <a:buClr>
              <a:srgbClr val="9F1210"/>
            </a:buClr>
            <a:buSzPct val="80000"/>
            <a:buFont typeface="Wingdings 3" panose="05040102010807070707" pitchFamily="18" charset="2"/>
            <a:buChar char="u"/>
          </a:pPr>
          <a:r>
            <a:rPr lang="en-US" sz="1800" dirty="0"/>
            <a:t>Risankizumab was noninferior to secukinumab at week 16 and superior to secukinumab at week 52 based on primary endpoint analyses</a:t>
          </a:r>
        </a:p>
      </dgm:t>
    </dgm:pt>
    <dgm:pt modelId="{5D12F71D-6B27-4383-A5B8-6A33C83D4BF3}" type="parTrans" cxnId="{DC37A8F7-540F-43C6-B0FE-23F1E566C4B8}">
      <dgm:prSet/>
      <dgm:spPr/>
      <dgm:t>
        <a:bodyPr/>
        <a:lstStyle/>
        <a:p>
          <a:endParaRPr lang="en-US"/>
        </a:p>
      </dgm:t>
    </dgm:pt>
    <dgm:pt modelId="{6DCAE1DF-AACE-4271-9F63-A02A1B5BEA65}" type="sibTrans" cxnId="{DC37A8F7-540F-43C6-B0FE-23F1E566C4B8}">
      <dgm:prSet/>
      <dgm:spPr/>
      <dgm:t>
        <a:bodyPr/>
        <a:lstStyle/>
        <a:p>
          <a:endParaRPr lang="en-US"/>
        </a:p>
      </dgm:t>
    </dgm:pt>
    <dgm:pt modelId="{C042951F-F2C1-4D99-947C-162F46382E38}">
      <dgm:prSet custT="1"/>
      <dgm:spPr/>
      <dgm:t>
        <a:bodyPr/>
        <a:lstStyle/>
        <a:p>
          <a:pPr marL="365760" indent="-365760">
            <a:buClr>
              <a:srgbClr val="9F1210"/>
            </a:buClr>
            <a:buSzPct val="80000"/>
            <a:buFont typeface="Wingdings 3" panose="05040102010807070707" pitchFamily="18" charset="2"/>
            <a:buChar char="u"/>
          </a:pPr>
          <a:r>
            <a:rPr lang="en-US" sz="1800" dirty="0"/>
            <a:t>The two medications had a similar safety profile</a:t>
          </a:r>
        </a:p>
      </dgm:t>
    </dgm:pt>
    <dgm:pt modelId="{98A7914A-3E7C-4905-B84C-F2328A01F42E}" type="sibTrans" cxnId="{FF5434D1-56CC-4CC9-ABB8-1BA1688C03DA}">
      <dgm:prSet/>
      <dgm:spPr/>
      <dgm:t>
        <a:bodyPr/>
        <a:lstStyle/>
        <a:p>
          <a:endParaRPr lang="en-US"/>
        </a:p>
      </dgm:t>
    </dgm:pt>
    <dgm:pt modelId="{7620923B-4B8B-4680-A75C-593B6F7E1550}" type="parTrans" cxnId="{FF5434D1-56CC-4CC9-ABB8-1BA1688C03DA}">
      <dgm:prSet/>
      <dgm:spPr/>
      <dgm:t>
        <a:bodyPr/>
        <a:lstStyle/>
        <a:p>
          <a:endParaRPr lang="en-US"/>
        </a:p>
      </dgm:t>
    </dgm:pt>
    <dgm:pt modelId="{C71E5571-571A-4CED-9B72-38441B3ABA2F}">
      <dgm:prSet phldrT="[Text]"/>
      <dgm:spPr/>
      <dgm:t>
        <a:bodyPr/>
        <a:lstStyle/>
        <a:p>
          <a:r>
            <a:rPr lang="en-US" dirty="0"/>
            <a:t>SAFETY</a:t>
          </a:r>
        </a:p>
      </dgm:t>
    </dgm:pt>
    <dgm:pt modelId="{4317300C-1424-4920-AB6B-18C0D755160E}" type="sibTrans" cxnId="{FE42CDD6-0475-4734-9785-23E7215FE24D}">
      <dgm:prSet/>
      <dgm:spPr/>
      <dgm:t>
        <a:bodyPr/>
        <a:lstStyle/>
        <a:p>
          <a:endParaRPr lang="en-US"/>
        </a:p>
      </dgm:t>
    </dgm:pt>
    <dgm:pt modelId="{8720BE4C-19F7-46C3-829B-533816398AE1}" type="parTrans" cxnId="{FE42CDD6-0475-4734-9785-23E7215FE24D}">
      <dgm:prSet/>
      <dgm:spPr/>
      <dgm:t>
        <a:bodyPr/>
        <a:lstStyle/>
        <a:p>
          <a:endParaRPr lang="en-US"/>
        </a:p>
      </dgm:t>
    </dgm:pt>
    <dgm:pt modelId="{037E81D9-FC39-3441-B1AC-F2AAF948BA64}">
      <dgm:prSet custT="1"/>
      <dgm:spPr/>
      <dgm:t>
        <a:bodyPr/>
        <a:lstStyle/>
        <a:p>
          <a:pPr marL="365760" indent="-365760">
            <a:buClr>
              <a:srgbClr val="9F1210"/>
            </a:buClr>
            <a:buSzPct val="80000"/>
            <a:buFont typeface="Wingdings 3" panose="05040102010807070707" pitchFamily="18" charset="2"/>
            <a:buChar char="u"/>
          </a:pPr>
          <a:r>
            <a:rPr lang="en-US" sz="1800" dirty="0"/>
            <a:t>No new safety signals were identified, and findings were consistent with the phase 3 risankizumab program</a:t>
          </a:r>
        </a:p>
      </dgm:t>
    </dgm:pt>
    <dgm:pt modelId="{941BA3DB-1B46-D947-9FFE-28D85AF634E0}" type="parTrans" cxnId="{BA14336B-A95E-EA4C-A235-6EB75B2311AD}">
      <dgm:prSet/>
      <dgm:spPr/>
      <dgm:t>
        <a:bodyPr/>
        <a:lstStyle/>
        <a:p>
          <a:endParaRPr lang="en-GB"/>
        </a:p>
      </dgm:t>
    </dgm:pt>
    <dgm:pt modelId="{7D2A6781-8794-244D-A652-85CD3BEC8736}" type="sibTrans" cxnId="{BA14336B-A95E-EA4C-A235-6EB75B2311AD}">
      <dgm:prSet/>
      <dgm:spPr/>
      <dgm:t>
        <a:bodyPr/>
        <a:lstStyle/>
        <a:p>
          <a:endParaRPr lang="en-GB"/>
        </a:p>
      </dgm:t>
    </dgm:pt>
    <dgm:pt modelId="{00610093-1A34-4A24-B7FA-F1668C25AB6A}" type="pres">
      <dgm:prSet presAssocID="{AE240A77-F8C1-4C4D-89CD-320309606BF7}" presName="linear" presStyleCnt="0">
        <dgm:presLayoutVars>
          <dgm:dir/>
          <dgm:animLvl val="lvl"/>
          <dgm:resizeHandles val="exact"/>
        </dgm:presLayoutVars>
      </dgm:prSet>
      <dgm:spPr/>
    </dgm:pt>
    <dgm:pt modelId="{7E66B824-68D5-4734-B536-7D204F1F9C78}" type="pres">
      <dgm:prSet presAssocID="{BF42646C-4CBD-403F-BF8F-179774ACB65F}" presName="parentLin" presStyleCnt="0"/>
      <dgm:spPr/>
    </dgm:pt>
    <dgm:pt modelId="{4A17AC6D-C0F9-4366-B7EA-D2E77B66B940}" type="pres">
      <dgm:prSet presAssocID="{BF42646C-4CBD-403F-BF8F-179774ACB65F}" presName="parentLeftMargin" presStyleLbl="node1" presStyleIdx="0" presStyleCnt="2"/>
      <dgm:spPr/>
    </dgm:pt>
    <dgm:pt modelId="{70B9A964-C2FA-4415-B5E7-DFC6FA3737D3}" type="pres">
      <dgm:prSet presAssocID="{BF42646C-4CBD-403F-BF8F-179774ACB65F}" presName="parentText" presStyleLbl="node1" presStyleIdx="0" presStyleCnt="2">
        <dgm:presLayoutVars>
          <dgm:chMax val="0"/>
          <dgm:bulletEnabled val="1"/>
        </dgm:presLayoutVars>
      </dgm:prSet>
      <dgm:spPr/>
    </dgm:pt>
    <dgm:pt modelId="{61CC9A7E-55F8-46F8-A764-481B070F9E35}" type="pres">
      <dgm:prSet presAssocID="{BF42646C-4CBD-403F-BF8F-179774ACB65F}" presName="negativeSpace" presStyleCnt="0"/>
      <dgm:spPr/>
    </dgm:pt>
    <dgm:pt modelId="{F736DE2E-E01C-4713-BF2C-9CA7BB866492}" type="pres">
      <dgm:prSet presAssocID="{BF42646C-4CBD-403F-BF8F-179774ACB65F}" presName="childText" presStyleLbl="conFgAcc1" presStyleIdx="0" presStyleCnt="2">
        <dgm:presLayoutVars>
          <dgm:bulletEnabled val="1"/>
        </dgm:presLayoutVars>
      </dgm:prSet>
      <dgm:spPr/>
    </dgm:pt>
    <dgm:pt modelId="{BF120875-15B9-4225-BF95-6ED47AEFD2B2}" type="pres">
      <dgm:prSet presAssocID="{D369AA3D-5801-47EC-B622-71FB221BEDF0}" presName="spaceBetweenRectangles" presStyleCnt="0"/>
      <dgm:spPr/>
    </dgm:pt>
    <dgm:pt modelId="{57B07568-0417-4179-8B3F-34AD774D78A4}" type="pres">
      <dgm:prSet presAssocID="{C71E5571-571A-4CED-9B72-38441B3ABA2F}" presName="parentLin" presStyleCnt="0"/>
      <dgm:spPr/>
    </dgm:pt>
    <dgm:pt modelId="{B5C71A95-E4BC-41E4-B393-61BA957514F7}" type="pres">
      <dgm:prSet presAssocID="{C71E5571-571A-4CED-9B72-38441B3ABA2F}" presName="parentLeftMargin" presStyleLbl="node1" presStyleIdx="0" presStyleCnt="2"/>
      <dgm:spPr/>
    </dgm:pt>
    <dgm:pt modelId="{0D8053AA-2F6C-4A22-ADC1-3C801A575C93}" type="pres">
      <dgm:prSet presAssocID="{C71E5571-571A-4CED-9B72-38441B3ABA2F}" presName="parentText" presStyleLbl="node1" presStyleIdx="1" presStyleCnt="2">
        <dgm:presLayoutVars>
          <dgm:chMax val="0"/>
          <dgm:bulletEnabled val="1"/>
        </dgm:presLayoutVars>
      </dgm:prSet>
      <dgm:spPr/>
    </dgm:pt>
    <dgm:pt modelId="{7B4CFB6F-4EC5-4DB5-889E-E35A99826D57}" type="pres">
      <dgm:prSet presAssocID="{C71E5571-571A-4CED-9B72-38441B3ABA2F}" presName="negativeSpace" presStyleCnt="0"/>
      <dgm:spPr/>
    </dgm:pt>
    <dgm:pt modelId="{F93A38C4-D947-4295-853B-10828C6A6ADA}" type="pres">
      <dgm:prSet presAssocID="{C71E5571-571A-4CED-9B72-38441B3ABA2F}" presName="childText" presStyleLbl="conFgAcc1" presStyleIdx="1" presStyleCnt="2">
        <dgm:presLayoutVars>
          <dgm:bulletEnabled val="1"/>
        </dgm:presLayoutVars>
      </dgm:prSet>
      <dgm:spPr/>
    </dgm:pt>
  </dgm:ptLst>
  <dgm:cxnLst>
    <dgm:cxn modelId="{A7799400-E977-4FC4-8ED9-12848D1BBEA7}" type="presOf" srcId="{AE240A77-F8C1-4C4D-89CD-320309606BF7}" destId="{00610093-1A34-4A24-B7FA-F1668C25AB6A}" srcOrd="0" destOrd="0" presId="urn:microsoft.com/office/officeart/2005/8/layout/list1"/>
    <dgm:cxn modelId="{F52A460F-FD06-418A-94DC-D30518161ECF}" srcId="{AE240A77-F8C1-4C4D-89CD-320309606BF7}" destId="{BF42646C-4CBD-403F-BF8F-179774ACB65F}" srcOrd="0" destOrd="0" parTransId="{1973048A-9246-4E7E-8043-51BDFDAE2AC3}" sibTransId="{D369AA3D-5801-47EC-B622-71FB221BEDF0}"/>
    <dgm:cxn modelId="{4A8FA016-CB12-422B-91E6-ED9A8773E6B8}" type="presOf" srcId="{C71E5571-571A-4CED-9B72-38441B3ABA2F}" destId="{B5C71A95-E4BC-41E4-B393-61BA957514F7}" srcOrd="0" destOrd="0" presId="urn:microsoft.com/office/officeart/2005/8/layout/list1"/>
    <dgm:cxn modelId="{41102B6A-6389-42E0-BA49-401AEA6BE46B}" type="presOf" srcId="{BF42646C-4CBD-403F-BF8F-179774ACB65F}" destId="{70B9A964-C2FA-4415-B5E7-DFC6FA3737D3}" srcOrd="1" destOrd="0" presId="urn:microsoft.com/office/officeart/2005/8/layout/list1"/>
    <dgm:cxn modelId="{BA14336B-A95E-EA4C-A235-6EB75B2311AD}" srcId="{C71E5571-571A-4CED-9B72-38441B3ABA2F}" destId="{037E81D9-FC39-3441-B1AC-F2AAF948BA64}" srcOrd="1" destOrd="0" parTransId="{941BA3DB-1B46-D947-9FFE-28D85AF634E0}" sibTransId="{7D2A6781-8794-244D-A652-85CD3BEC8736}"/>
    <dgm:cxn modelId="{A024D293-6DD1-4E59-ADD7-A125C2FC6691}" type="presOf" srcId="{C71E5571-571A-4CED-9B72-38441B3ABA2F}" destId="{0D8053AA-2F6C-4A22-ADC1-3C801A575C93}" srcOrd="1" destOrd="0" presId="urn:microsoft.com/office/officeart/2005/8/layout/list1"/>
    <dgm:cxn modelId="{713632AF-EFEB-460B-8D79-7452C8061131}" type="presOf" srcId="{C042951F-F2C1-4D99-947C-162F46382E38}" destId="{F93A38C4-D947-4295-853B-10828C6A6ADA}" srcOrd="0" destOrd="0" presId="urn:microsoft.com/office/officeart/2005/8/layout/list1"/>
    <dgm:cxn modelId="{8DCFD2C4-9A51-0E45-9F2D-81F48B320F10}" type="presOf" srcId="{037E81D9-FC39-3441-B1AC-F2AAF948BA64}" destId="{F93A38C4-D947-4295-853B-10828C6A6ADA}" srcOrd="0" destOrd="1" presId="urn:microsoft.com/office/officeart/2005/8/layout/list1"/>
    <dgm:cxn modelId="{CBCEA2CA-43A0-449D-9FA9-7AC821519AEB}" type="presOf" srcId="{BF42646C-4CBD-403F-BF8F-179774ACB65F}" destId="{4A17AC6D-C0F9-4366-B7EA-D2E77B66B940}" srcOrd="0" destOrd="0" presId="urn:microsoft.com/office/officeart/2005/8/layout/list1"/>
    <dgm:cxn modelId="{FF5434D1-56CC-4CC9-ABB8-1BA1688C03DA}" srcId="{C71E5571-571A-4CED-9B72-38441B3ABA2F}" destId="{C042951F-F2C1-4D99-947C-162F46382E38}" srcOrd="0" destOrd="0" parTransId="{7620923B-4B8B-4680-A75C-593B6F7E1550}" sibTransId="{98A7914A-3E7C-4905-B84C-F2328A01F42E}"/>
    <dgm:cxn modelId="{FE42CDD6-0475-4734-9785-23E7215FE24D}" srcId="{AE240A77-F8C1-4C4D-89CD-320309606BF7}" destId="{C71E5571-571A-4CED-9B72-38441B3ABA2F}" srcOrd="1" destOrd="0" parTransId="{8720BE4C-19F7-46C3-829B-533816398AE1}" sibTransId="{4317300C-1424-4920-AB6B-18C0D755160E}"/>
    <dgm:cxn modelId="{0A33F4E8-8A02-4206-955A-76C1BD25EEB2}" type="presOf" srcId="{6BE9C9BC-B034-49BE-846A-A6DF246B5236}" destId="{F736DE2E-E01C-4713-BF2C-9CA7BB866492}" srcOrd="0" destOrd="0" presId="urn:microsoft.com/office/officeart/2005/8/layout/list1"/>
    <dgm:cxn modelId="{DC37A8F7-540F-43C6-B0FE-23F1E566C4B8}" srcId="{BF42646C-4CBD-403F-BF8F-179774ACB65F}" destId="{6BE9C9BC-B034-49BE-846A-A6DF246B5236}" srcOrd="0" destOrd="0" parTransId="{5D12F71D-6B27-4383-A5B8-6A33C83D4BF3}" sibTransId="{6DCAE1DF-AACE-4271-9F63-A02A1B5BEA65}"/>
    <dgm:cxn modelId="{47E13A2C-5B57-4807-9A32-FB7A41A52C96}" type="presParOf" srcId="{00610093-1A34-4A24-B7FA-F1668C25AB6A}" destId="{7E66B824-68D5-4734-B536-7D204F1F9C78}" srcOrd="0" destOrd="0" presId="urn:microsoft.com/office/officeart/2005/8/layout/list1"/>
    <dgm:cxn modelId="{B4657DA6-33BB-4DDB-A1DF-D4F89559DCE3}" type="presParOf" srcId="{7E66B824-68D5-4734-B536-7D204F1F9C78}" destId="{4A17AC6D-C0F9-4366-B7EA-D2E77B66B940}" srcOrd="0" destOrd="0" presId="urn:microsoft.com/office/officeart/2005/8/layout/list1"/>
    <dgm:cxn modelId="{0AA416B3-2CC5-4D0F-82D4-CD4760428E75}" type="presParOf" srcId="{7E66B824-68D5-4734-B536-7D204F1F9C78}" destId="{70B9A964-C2FA-4415-B5E7-DFC6FA3737D3}" srcOrd="1" destOrd="0" presId="urn:microsoft.com/office/officeart/2005/8/layout/list1"/>
    <dgm:cxn modelId="{5BCB3987-D4B9-4F60-8FB5-BC3316FBD367}" type="presParOf" srcId="{00610093-1A34-4A24-B7FA-F1668C25AB6A}" destId="{61CC9A7E-55F8-46F8-A764-481B070F9E35}" srcOrd="1" destOrd="0" presId="urn:microsoft.com/office/officeart/2005/8/layout/list1"/>
    <dgm:cxn modelId="{7CC23D9C-36BE-4824-8F59-E063CA89FF75}" type="presParOf" srcId="{00610093-1A34-4A24-B7FA-F1668C25AB6A}" destId="{F736DE2E-E01C-4713-BF2C-9CA7BB866492}" srcOrd="2" destOrd="0" presId="urn:microsoft.com/office/officeart/2005/8/layout/list1"/>
    <dgm:cxn modelId="{08682488-9BE8-4E06-B4B0-ED9B0B87F694}" type="presParOf" srcId="{00610093-1A34-4A24-B7FA-F1668C25AB6A}" destId="{BF120875-15B9-4225-BF95-6ED47AEFD2B2}" srcOrd="3" destOrd="0" presId="urn:microsoft.com/office/officeart/2005/8/layout/list1"/>
    <dgm:cxn modelId="{BE79DE87-3743-4F76-BA11-B556F261CC29}" type="presParOf" srcId="{00610093-1A34-4A24-B7FA-F1668C25AB6A}" destId="{57B07568-0417-4179-8B3F-34AD774D78A4}" srcOrd="4" destOrd="0" presId="urn:microsoft.com/office/officeart/2005/8/layout/list1"/>
    <dgm:cxn modelId="{214AE208-77F4-4592-BD5D-756FFBA67B59}" type="presParOf" srcId="{57B07568-0417-4179-8B3F-34AD774D78A4}" destId="{B5C71A95-E4BC-41E4-B393-61BA957514F7}" srcOrd="0" destOrd="0" presId="urn:microsoft.com/office/officeart/2005/8/layout/list1"/>
    <dgm:cxn modelId="{BB24A625-946F-43DD-8206-B53559329463}" type="presParOf" srcId="{57B07568-0417-4179-8B3F-34AD774D78A4}" destId="{0D8053AA-2F6C-4A22-ADC1-3C801A575C93}" srcOrd="1" destOrd="0" presId="urn:microsoft.com/office/officeart/2005/8/layout/list1"/>
    <dgm:cxn modelId="{09A5E81C-8E8D-4A09-9E50-B4E16FF644C6}" type="presParOf" srcId="{00610093-1A34-4A24-B7FA-F1668C25AB6A}" destId="{7B4CFB6F-4EC5-4DB5-889E-E35A99826D57}" srcOrd="5" destOrd="0" presId="urn:microsoft.com/office/officeart/2005/8/layout/list1"/>
    <dgm:cxn modelId="{667C292E-1DD1-439B-B40C-816F59BAA655}" type="presParOf" srcId="{00610093-1A34-4A24-B7FA-F1668C25AB6A}" destId="{F93A38C4-D947-4295-853B-10828C6A6ADA}"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7EC7FB-2102-4E31-A9AE-8D0C64B33481}" type="doc">
      <dgm:prSet loTypeId="urn:microsoft.com/office/officeart/2008/layout/BendingPictureCaptionList" loCatId="picture" qsTypeId="urn:microsoft.com/office/officeart/2005/8/quickstyle/simple1" qsCatId="simple" csTypeId="urn:microsoft.com/office/officeart/2005/8/colors/accent1_2" csCatId="accent1" phldr="1"/>
      <dgm:spPr/>
      <dgm:t>
        <a:bodyPr/>
        <a:lstStyle/>
        <a:p>
          <a:endParaRPr lang="en-US"/>
        </a:p>
      </dgm:t>
    </dgm:pt>
    <dgm:pt modelId="{F702A03C-9F88-401F-89B5-4279CACE33BA}">
      <dgm:prSet phldrT="[Text]" custT="1"/>
      <dgm:spPr/>
      <dgm:t>
        <a:bodyPr anchor="t" anchorCtr="0"/>
        <a:lstStyle/>
        <a:p>
          <a:pPr>
            <a:lnSpc>
              <a:spcPct val="80000"/>
            </a:lnSpc>
          </a:pPr>
          <a:r>
            <a:rPr lang="en-US" sz="1700" b="1" dirty="0"/>
            <a:t>Andrew Blauvelt</a:t>
          </a:r>
        </a:p>
      </dgm:t>
    </dgm:pt>
    <dgm:pt modelId="{654FD279-1D7A-45A3-A023-7DA22C30EBDA}" type="parTrans" cxnId="{67B28043-F166-4257-9644-892BBE0B9188}">
      <dgm:prSet/>
      <dgm:spPr/>
      <dgm:t>
        <a:bodyPr/>
        <a:lstStyle/>
        <a:p>
          <a:pPr>
            <a:lnSpc>
              <a:spcPct val="80000"/>
            </a:lnSpc>
          </a:pPr>
          <a:endParaRPr lang="en-US" sz="1700">
            <a:solidFill>
              <a:schemeClr val="bg1"/>
            </a:solidFill>
          </a:endParaRPr>
        </a:p>
      </dgm:t>
    </dgm:pt>
    <dgm:pt modelId="{AD010AC7-4195-4CC1-8042-0541BAF4DA9A}" type="sibTrans" cxnId="{67B28043-F166-4257-9644-892BBE0B9188}">
      <dgm:prSet/>
      <dgm:spPr/>
      <dgm:t>
        <a:bodyPr/>
        <a:lstStyle/>
        <a:p>
          <a:pPr>
            <a:lnSpc>
              <a:spcPct val="80000"/>
            </a:lnSpc>
          </a:pPr>
          <a:endParaRPr lang="en-US" sz="1700">
            <a:solidFill>
              <a:schemeClr val="bg1"/>
            </a:solidFill>
          </a:endParaRPr>
        </a:p>
      </dgm:t>
    </dgm:pt>
    <dgm:pt modelId="{67DEAA4C-38B8-496A-98F9-736AF10A245E}">
      <dgm:prSet phldrT="[Text]" custT="1"/>
      <dgm:spPr/>
      <dgm:t>
        <a:bodyPr/>
        <a:lstStyle/>
        <a:p>
          <a:pPr>
            <a:lnSpc>
              <a:spcPct val="80000"/>
            </a:lnSpc>
          </a:pPr>
          <a:r>
            <a:rPr lang="en-US" sz="1700" b="1" dirty="0"/>
            <a:t>Yves Poulin</a:t>
          </a:r>
        </a:p>
      </dgm:t>
    </dgm:pt>
    <dgm:pt modelId="{83BA27A1-6FCF-4675-A373-753FFAC6B520}" type="parTrans" cxnId="{49903159-EE41-498A-A07C-92528CB91FEC}">
      <dgm:prSet/>
      <dgm:spPr/>
      <dgm:t>
        <a:bodyPr/>
        <a:lstStyle/>
        <a:p>
          <a:pPr>
            <a:lnSpc>
              <a:spcPct val="80000"/>
            </a:lnSpc>
          </a:pPr>
          <a:endParaRPr lang="en-US" sz="1700"/>
        </a:p>
      </dgm:t>
    </dgm:pt>
    <dgm:pt modelId="{4264020A-029F-49B6-8450-2D28A898D470}" type="sibTrans" cxnId="{49903159-EE41-498A-A07C-92528CB91FEC}">
      <dgm:prSet/>
      <dgm:spPr/>
      <dgm:t>
        <a:bodyPr/>
        <a:lstStyle/>
        <a:p>
          <a:pPr>
            <a:lnSpc>
              <a:spcPct val="80000"/>
            </a:lnSpc>
          </a:pPr>
          <a:endParaRPr lang="en-US" sz="1700"/>
        </a:p>
      </dgm:t>
    </dgm:pt>
    <dgm:pt modelId="{90D72F88-EA9B-4C31-BD46-B836DB390A21}">
      <dgm:prSet phldrT="[Text]" custT="1"/>
      <dgm:spPr/>
      <dgm:t>
        <a:bodyPr/>
        <a:lstStyle/>
        <a:p>
          <a:pPr>
            <a:lnSpc>
              <a:spcPct val="80000"/>
            </a:lnSpc>
          </a:pPr>
          <a:r>
            <a:rPr lang="en-US" sz="1700" b="1" dirty="0"/>
            <a:t>Stefan Beeck</a:t>
          </a:r>
        </a:p>
      </dgm:t>
    </dgm:pt>
    <dgm:pt modelId="{6177AF68-948C-40FA-8434-AF9BBB4B5188}" type="parTrans" cxnId="{8DB895D0-6338-4549-A7F2-F19E41150848}">
      <dgm:prSet/>
      <dgm:spPr/>
      <dgm:t>
        <a:bodyPr/>
        <a:lstStyle/>
        <a:p>
          <a:pPr>
            <a:lnSpc>
              <a:spcPct val="80000"/>
            </a:lnSpc>
          </a:pPr>
          <a:endParaRPr lang="en-US" sz="1700"/>
        </a:p>
      </dgm:t>
    </dgm:pt>
    <dgm:pt modelId="{B1E3D4F6-D094-406A-83DA-A4B07AD081F6}" type="sibTrans" cxnId="{8DB895D0-6338-4549-A7F2-F19E41150848}">
      <dgm:prSet/>
      <dgm:spPr/>
      <dgm:t>
        <a:bodyPr/>
        <a:lstStyle/>
        <a:p>
          <a:pPr>
            <a:lnSpc>
              <a:spcPct val="80000"/>
            </a:lnSpc>
          </a:pPr>
          <a:endParaRPr lang="en-US" sz="1700"/>
        </a:p>
      </dgm:t>
    </dgm:pt>
    <dgm:pt modelId="{1E5DC2A0-CAA1-4990-935F-75EFF1AFD503}">
      <dgm:prSet phldrT="[Text]" custT="1"/>
      <dgm:spPr/>
      <dgm:t>
        <a:bodyPr anchor="t" anchorCtr="0"/>
        <a:lstStyle/>
        <a:p>
          <a:pPr>
            <a:lnSpc>
              <a:spcPct val="80000"/>
            </a:lnSpc>
          </a:pPr>
          <a:r>
            <a:rPr lang="en-US" sz="1700" b="1" dirty="0"/>
            <a:t>Richard B Warren</a:t>
          </a:r>
        </a:p>
      </dgm:t>
    </dgm:pt>
    <dgm:pt modelId="{ECE391D5-4920-4FBD-BD44-E693C633991D}" type="parTrans" cxnId="{F3C50108-59B1-4E50-9DD3-0269BC559FDF}">
      <dgm:prSet/>
      <dgm:spPr/>
      <dgm:t>
        <a:bodyPr/>
        <a:lstStyle/>
        <a:p>
          <a:pPr>
            <a:lnSpc>
              <a:spcPct val="80000"/>
            </a:lnSpc>
          </a:pPr>
          <a:endParaRPr lang="en-US" sz="1700"/>
        </a:p>
      </dgm:t>
    </dgm:pt>
    <dgm:pt modelId="{2D88B3CC-20DC-4B8C-8D3E-9906B105D607}" type="sibTrans" cxnId="{F3C50108-59B1-4E50-9DD3-0269BC559FDF}">
      <dgm:prSet/>
      <dgm:spPr/>
      <dgm:t>
        <a:bodyPr/>
        <a:lstStyle/>
        <a:p>
          <a:pPr>
            <a:lnSpc>
              <a:spcPct val="80000"/>
            </a:lnSpc>
          </a:pPr>
          <a:endParaRPr lang="en-US" sz="1700"/>
        </a:p>
      </dgm:t>
    </dgm:pt>
    <dgm:pt modelId="{C915824D-60BD-4F54-B240-5C8245DB61AC}">
      <dgm:prSet phldrT="[Text]" custT="1"/>
      <dgm:spPr/>
      <dgm:t>
        <a:bodyPr anchor="t" anchorCtr="0"/>
        <a:lstStyle/>
        <a:p>
          <a:pPr>
            <a:lnSpc>
              <a:spcPct val="80000"/>
            </a:lnSpc>
          </a:pPr>
          <a:r>
            <a:rPr lang="en-US" sz="1700" b="1" dirty="0"/>
            <a:t>Maureen Kelly</a:t>
          </a:r>
        </a:p>
      </dgm:t>
    </dgm:pt>
    <dgm:pt modelId="{B93C23F1-947A-463F-B9EA-6837A8FD8406}" type="parTrans" cxnId="{3A3BCB0F-0FF8-47C6-95C6-119F75DAAC03}">
      <dgm:prSet/>
      <dgm:spPr/>
      <dgm:t>
        <a:bodyPr/>
        <a:lstStyle/>
        <a:p>
          <a:pPr>
            <a:lnSpc>
              <a:spcPct val="80000"/>
            </a:lnSpc>
          </a:pPr>
          <a:endParaRPr lang="en-US" sz="1700"/>
        </a:p>
      </dgm:t>
    </dgm:pt>
    <dgm:pt modelId="{48E6231D-FD5A-46C7-9359-E37838B62A6A}" type="sibTrans" cxnId="{3A3BCB0F-0FF8-47C6-95C6-119F75DAAC03}">
      <dgm:prSet/>
      <dgm:spPr/>
      <dgm:t>
        <a:bodyPr/>
        <a:lstStyle/>
        <a:p>
          <a:pPr>
            <a:lnSpc>
              <a:spcPct val="80000"/>
            </a:lnSpc>
          </a:pPr>
          <a:endParaRPr lang="en-US" sz="1700"/>
        </a:p>
      </dgm:t>
    </dgm:pt>
    <dgm:pt modelId="{635AFE7D-B78A-471A-9E14-4FFC3272BBFC}">
      <dgm:prSet phldrT="[Text]" custT="1"/>
      <dgm:spPr/>
      <dgm:t>
        <a:bodyPr anchor="t" anchorCtr="0"/>
        <a:lstStyle/>
        <a:p>
          <a:pPr>
            <a:lnSpc>
              <a:spcPct val="80000"/>
            </a:lnSpc>
          </a:pPr>
          <a:r>
            <a:rPr lang="en-US" sz="1700" b="1" dirty="0" err="1"/>
            <a:t>Tianshuang</a:t>
          </a:r>
          <a:r>
            <a:rPr lang="en-US" sz="1700" b="1" dirty="0"/>
            <a:t> Wu</a:t>
          </a:r>
        </a:p>
      </dgm:t>
    </dgm:pt>
    <dgm:pt modelId="{307438AB-DDE4-4B11-907B-D3ECD6062F47}" type="parTrans" cxnId="{D9FE72CF-C6D4-4921-B51D-F0B37D22F853}">
      <dgm:prSet/>
      <dgm:spPr/>
      <dgm:t>
        <a:bodyPr/>
        <a:lstStyle/>
        <a:p>
          <a:pPr>
            <a:lnSpc>
              <a:spcPct val="80000"/>
            </a:lnSpc>
          </a:pPr>
          <a:endParaRPr lang="en-US" sz="1700"/>
        </a:p>
      </dgm:t>
    </dgm:pt>
    <dgm:pt modelId="{8266F74D-669F-4C17-A98C-EDE262666711}" type="sibTrans" cxnId="{D9FE72CF-C6D4-4921-B51D-F0B37D22F853}">
      <dgm:prSet/>
      <dgm:spPr/>
      <dgm:t>
        <a:bodyPr/>
        <a:lstStyle/>
        <a:p>
          <a:pPr>
            <a:lnSpc>
              <a:spcPct val="80000"/>
            </a:lnSpc>
          </a:pPr>
          <a:endParaRPr lang="en-US" sz="1700"/>
        </a:p>
      </dgm:t>
    </dgm:pt>
    <dgm:pt modelId="{7045067C-8DB6-49AD-9771-4C3D999C4621}">
      <dgm:prSet phldrT="[Text]" custT="1"/>
      <dgm:spPr/>
      <dgm:t>
        <a:bodyPr/>
        <a:lstStyle/>
        <a:p>
          <a:pPr>
            <a:lnSpc>
              <a:spcPct val="80000"/>
            </a:lnSpc>
          </a:pPr>
          <a:r>
            <a:rPr lang="en-US" sz="1700" b="1" dirty="0"/>
            <a:t>Ziqian Geng</a:t>
          </a:r>
        </a:p>
      </dgm:t>
    </dgm:pt>
    <dgm:pt modelId="{82958949-D4A8-4DB1-83D5-C609B4C22E26}" type="parTrans" cxnId="{0DD1F7B1-5FDD-4086-8D22-F3AF196CC21E}">
      <dgm:prSet/>
      <dgm:spPr/>
      <dgm:t>
        <a:bodyPr/>
        <a:lstStyle/>
        <a:p>
          <a:pPr>
            <a:lnSpc>
              <a:spcPct val="80000"/>
            </a:lnSpc>
          </a:pPr>
          <a:endParaRPr lang="en-US" sz="1700"/>
        </a:p>
      </dgm:t>
    </dgm:pt>
    <dgm:pt modelId="{BFA1C4FB-A0B2-4D88-95EA-0D3B10A35D30}" type="sibTrans" cxnId="{0DD1F7B1-5FDD-4086-8D22-F3AF196CC21E}">
      <dgm:prSet/>
      <dgm:spPr/>
      <dgm:t>
        <a:bodyPr/>
        <a:lstStyle/>
        <a:p>
          <a:pPr>
            <a:lnSpc>
              <a:spcPct val="80000"/>
            </a:lnSpc>
          </a:pPr>
          <a:endParaRPr lang="en-US" sz="1700"/>
        </a:p>
      </dgm:t>
    </dgm:pt>
    <dgm:pt modelId="{41EDEC08-E3F1-41FA-ABA3-D67F386896C6}">
      <dgm:prSet phldrT="[Text]" custT="1"/>
      <dgm:spPr/>
      <dgm:t>
        <a:bodyPr/>
        <a:lstStyle/>
        <a:p>
          <a:pPr>
            <a:lnSpc>
              <a:spcPct val="80000"/>
            </a:lnSpc>
          </a:pPr>
          <a:r>
            <a:rPr lang="en-US" sz="1700" b="1" dirty="0"/>
            <a:t>Carle Paul</a:t>
          </a:r>
        </a:p>
      </dgm:t>
    </dgm:pt>
    <dgm:pt modelId="{40DB1E3C-2B97-4A04-9B40-1A92F792B5DF}" type="parTrans" cxnId="{1ACE06C0-320B-4B81-B195-8F3AADE8D8EA}">
      <dgm:prSet/>
      <dgm:spPr/>
      <dgm:t>
        <a:bodyPr/>
        <a:lstStyle/>
        <a:p>
          <a:pPr>
            <a:lnSpc>
              <a:spcPct val="80000"/>
            </a:lnSpc>
          </a:pPr>
          <a:endParaRPr lang="en-US" sz="1700"/>
        </a:p>
      </dgm:t>
    </dgm:pt>
    <dgm:pt modelId="{E631AC13-DBA3-40B6-B65D-BC2A8955A07D}" type="sibTrans" cxnId="{1ACE06C0-320B-4B81-B195-8F3AADE8D8EA}">
      <dgm:prSet/>
      <dgm:spPr/>
      <dgm:t>
        <a:bodyPr/>
        <a:lstStyle/>
        <a:p>
          <a:pPr>
            <a:lnSpc>
              <a:spcPct val="80000"/>
            </a:lnSpc>
          </a:pPr>
          <a:endParaRPr lang="en-US" sz="1700"/>
        </a:p>
      </dgm:t>
    </dgm:pt>
    <dgm:pt modelId="{F8BC187A-EB6E-4779-9E30-FA6B49A9D9F0}" type="pres">
      <dgm:prSet presAssocID="{897EC7FB-2102-4E31-A9AE-8D0C64B33481}" presName="Name0" presStyleCnt="0">
        <dgm:presLayoutVars>
          <dgm:dir/>
          <dgm:resizeHandles val="exact"/>
        </dgm:presLayoutVars>
      </dgm:prSet>
      <dgm:spPr/>
    </dgm:pt>
    <dgm:pt modelId="{779FE781-937A-4618-AC4C-69FF46C1AD8D}" type="pres">
      <dgm:prSet presAssocID="{1E5DC2A0-CAA1-4990-935F-75EFF1AFD503}" presName="composite" presStyleCnt="0"/>
      <dgm:spPr/>
    </dgm:pt>
    <dgm:pt modelId="{83E76818-F7DA-4374-A662-5F541EE654E9}" type="pres">
      <dgm:prSet presAssocID="{1E5DC2A0-CAA1-4990-935F-75EFF1AFD503}" presName="rect1" presStyleLbl="bgImgPlace1" presStyleIdx="0" presStyleCnt="8" custLinFactNeighborX="2039" custLinFactNeighborY="2548"/>
      <dgm:spPr>
        <a:blipFill dpi="0" rotWithShape="1">
          <a:blip xmlns:r="http://schemas.openxmlformats.org/officeDocument/2006/relationships" r:embed="rId1">
            <a:extLst>
              <a:ext uri="{28A0092B-C50C-407E-A947-70E740481C1C}">
                <a14:useLocalDpi xmlns:a14="http://schemas.microsoft.com/office/drawing/2010/main" val="0"/>
              </a:ext>
            </a:extLst>
          </a:blip>
          <a:srcRect/>
          <a:tile tx="-1079500" ty="38100" sx="51000" sy="51000" flip="none" algn="ctr"/>
        </a:blipFill>
      </dgm:spPr>
    </dgm:pt>
    <dgm:pt modelId="{63364B67-F81E-4261-BF44-79658F643FED}" type="pres">
      <dgm:prSet presAssocID="{1E5DC2A0-CAA1-4990-935F-75EFF1AFD503}" presName="wedgeRectCallout1" presStyleLbl="node1" presStyleIdx="0" presStyleCnt="8">
        <dgm:presLayoutVars>
          <dgm:bulletEnabled val="1"/>
        </dgm:presLayoutVars>
      </dgm:prSet>
      <dgm:spPr/>
    </dgm:pt>
    <dgm:pt modelId="{3B221379-422C-4E1F-A3CE-A0FF0856931F}" type="pres">
      <dgm:prSet presAssocID="{2D88B3CC-20DC-4B8C-8D3E-9906B105D607}" presName="sibTrans" presStyleCnt="0"/>
      <dgm:spPr/>
    </dgm:pt>
    <dgm:pt modelId="{8CE70A9A-0F68-493C-81FC-FEDD3DD0B9F8}" type="pres">
      <dgm:prSet presAssocID="{F702A03C-9F88-401F-89B5-4279CACE33BA}" presName="composite" presStyleCnt="0"/>
      <dgm:spPr/>
    </dgm:pt>
    <dgm:pt modelId="{B2C1C0BA-1C91-4B2A-8219-7F7836166F72}" type="pres">
      <dgm:prSet presAssocID="{F702A03C-9F88-401F-89B5-4279CACE33BA}" presName="rect1" presStyleLbl="bgImgPlace1" presStyleIdx="1" presStyleCnt="8" custScaleX="99960" custLinFactNeighborX="8219" custLinFactNeighborY="-45"/>
      <dgm:spPr>
        <a:blipFill dpi="0" rotWithShape="1">
          <a:blip xmlns:r="http://schemas.openxmlformats.org/officeDocument/2006/relationships" r:embed="rId2">
            <a:extLst>
              <a:ext uri="{BEBA8EAE-BF5A-486C-A8C5-ECC9F3942E4B}">
                <a14:imgProps xmlns:a14="http://schemas.microsoft.com/office/drawing/2010/main">
                  <a14:imgLayer r:embed="rId3">
                    <a14:imgEffect>
                      <a14:sharpenSoften amount="50000"/>
                    </a14:imgEffect>
                    <a14:imgEffect>
                      <a14:brightnessContrast contrast="-20000"/>
                    </a14:imgEffect>
                  </a14:imgLayer>
                </a14:imgProps>
              </a:ext>
            </a:extLst>
          </a:blip>
          <a:srcRect/>
          <a:tile tx="63500" ty="698500" sx="67000" sy="67000" flip="none" algn="ctr"/>
        </a:blipFill>
      </dgm:spPr>
    </dgm:pt>
    <dgm:pt modelId="{06B72546-6ED4-49E4-A44E-8004E7F7253D}" type="pres">
      <dgm:prSet presAssocID="{F702A03C-9F88-401F-89B5-4279CACE33BA}" presName="wedgeRectCallout1" presStyleLbl="node1" presStyleIdx="1" presStyleCnt="8">
        <dgm:presLayoutVars>
          <dgm:bulletEnabled val="1"/>
        </dgm:presLayoutVars>
      </dgm:prSet>
      <dgm:spPr/>
    </dgm:pt>
    <dgm:pt modelId="{2852F2C6-99B7-4617-B2F1-3697EB3E76A5}" type="pres">
      <dgm:prSet presAssocID="{AD010AC7-4195-4CC1-8042-0541BAF4DA9A}" presName="sibTrans" presStyleCnt="0"/>
      <dgm:spPr/>
    </dgm:pt>
    <dgm:pt modelId="{121B3966-A5C2-408C-B053-07B498DF6A4F}" type="pres">
      <dgm:prSet presAssocID="{67DEAA4C-38B8-496A-98F9-736AF10A245E}" presName="composite" presStyleCnt="0"/>
      <dgm:spPr/>
    </dgm:pt>
    <dgm:pt modelId="{9390D8E8-BC9C-48D1-9855-0E8CB69BA825}" type="pres">
      <dgm:prSet presAssocID="{67DEAA4C-38B8-496A-98F9-736AF10A245E}" presName="rect1" presStyleLbl="bgImgPlace1" presStyleIdx="2" presStyleCnt="8" custLinFactNeighborX="3978"/>
      <dgm:spPr>
        <a:blipFill dpi="0" rotWithShape="0">
          <a:blip xmlns:r="http://schemas.openxmlformats.org/officeDocument/2006/relationships" r:embed="rId4"/>
          <a:srcRect/>
          <a:tile tx="-495300" ty="-342900" sx="38000" sy="38000" flip="none" algn="tl"/>
        </a:blipFill>
      </dgm:spPr>
    </dgm:pt>
    <dgm:pt modelId="{92D701E8-7177-4088-A95A-A1DB14E2388E}" type="pres">
      <dgm:prSet presAssocID="{67DEAA4C-38B8-496A-98F9-736AF10A245E}" presName="wedgeRectCallout1" presStyleLbl="node1" presStyleIdx="2" presStyleCnt="8">
        <dgm:presLayoutVars>
          <dgm:bulletEnabled val="1"/>
        </dgm:presLayoutVars>
      </dgm:prSet>
      <dgm:spPr/>
    </dgm:pt>
    <dgm:pt modelId="{C6A8B150-5AFA-4B44-8D2B-7668DF88EB3C}" type="pres">
      <dgm:prSet presAssocID="{4264020A-029F-49B6-8450-2D28A898D470}" presName="sibTrans" presStyleCnt="0"/>
      <dgm:spPr/>
    </dgm:pt>
    <dgm:pt modelId="{7358E7FA-0953-41AF-A6EA-CE694BCD6521}" type="pres">
      <dgm:prSet presAssocID="{90D72F88-EA9B-4C31-BD46-B836DB390A21}" presName="composite" presStyleCnt="0"/>
      <dgm:spPr/>
    </dgm:pt>
    <dgm:pt modelId="{8102F6C6-ECC2-4A33-B8F7-5489953570AB}" type="pres">
      <dgm:prSet presAssocID="{90D72F88-EA9B-4C31-BD46-B836DB390A21}" presName="rect1" presStyleLbl="bgImgPlace1" presStyleIdx="3" presStyleCnt="8" custLinFactNeighborX="7956" custLinFactNeighborY="-5801"/>
      <dgm:spPr>
        <a:blipFill dpi="0" rotWithShape="1">
          <a:blip xmlns:r="http://schemas.openxmlformats.org/officeDocument/2006/relationships" r:embed="rId5">
            <a:extLst>
              <a:ext uri="{28A0092B-C50C-407E-A947-70E740481C1C}">
                <a14:useLocalDpi xmlns:a14="http://schemas.microsoft.com/office/drawing/2010/main" val="0"/>
              </a:ext>
            </a:extLst>
          </a:blip>
          <a:srcRect/>
          <a:tile tx="95250" ty="-101600" sx="50000" sy="50000" flip="none" algn="tl"/>
        </a:blipFill>
      </dgm:spPr>
    </dgm:pt>
    <dgm:pt modelId="{2D9EF609-1252-46A1-B537-1DCE7A99CE43}" type="pres">
      <dgm:prSet presAssocID="{90D72F88-EA9B-4C31-BD46-B836DB390A21}" presName="wedgeRectCallout1" presStyleLbl="node1" presStyleIdx="3" presStyleCnt="8">
        <dgm:presLayoutVars>
          <dgm:bulletEnabled val="1"/>
        </dgm:presLayoutVars>
      </dgm:prSet>
      <dgm:spPr/>
    </dgm:pt>
    <dgm:pt modelId="{E4606CAD-EA3D-41C6-99E9-8DCC7B1D598B}" type="pres">
      <dgm:prSet presAssocID="{B1E3D4F6-D094-406A-83DA-A4B07AD081F6}" presName="sibTrans" presStyleCnt="0"/>
      <dgm:spPr/>
    </dgm:pt>
    <dgm:pt modelId="{F9560FC6-8D65-469A-9E0F-F3D3C8F6121E}" type="pres">
      <dgm:prSet presAssocID="{C915824D-60BD-4F54-B240-5C8245DB61AC}" presName="composite" presStyleCnt="0"/>
      <dgm:spPr/>
    </dgm:pt>
    <dgm:pt modelId="{5D6D6EAE-4ACB-463D-973E-5719B2C6EF8F}" type="pres">
      <dgm:prSet presAssocID="{C915824D-60BD-4F54-B240-5C8245DB61AC}" presName="rect1" presStyleLbl="bgImgPlace1" presStyleIdx="4" presStyleCnt="8"/>
      <dgm:spPr>
        <a:blipFill dpi="0" rotWithShape="1">
          <a:blip xmlns:r="http://schemas.openxmlformats.org/officeDocument/2006/relationships" r:embed="rId6">
            <a:extLst>
              <a:ext uri="{28A0092B-C50C-407E-A947-70E740481C1C}">
                <a14:useLocalDpi xmlns:a14="http://schemas.microsoft.com/office/drawing/2010/main" val="0"/>
              </a:ext>
            </a:extLst>
          </a:blip>
          <a:srcRect/>
          <a:tile tx="-38100" ty="-342900" sx="76000" sy="76000" flip="none" algn="tl"/>
        </a:blipFill>
      </dgm:spPr>
    </dgm:pt>
    <dgm:pt modelId="{CB274EFB-0BFE-4A65-BFBA-43C4FE23F3A4}" type="pres">
      <dgm:prSet presAssocID="{C915824D-60BD-4F54-B240-5C8245DB61AC}" presName="wedgeRectCallout1" presStyleLbl="node1" presStyleIdx="4" presStyleCnt="8">
        <dgm:presLayoutVars>
          <dgm:bulletEnabled val="1"/>
        </dgm:presLayoutVars>
      </dgm:prSet>
      <dgm:spPr/>
    </dgm:pt>
    <dgm:pt modelId="{61077CBA-7D30-49E1-B820-CA5C59BB44FD}" type="pres">
      <dgm:prSet presAssocID="{48E6231D-FD5A-46C7-9359-E37838B62A6A}" presName="sibTrans" presStyleCnt="0"/>
      <dgm:spPr/>
    </dgm:pt>
    <dgm:pt modelId="{DF9B5A57-BA62-43A0-986D-1E1B5D4DD8FA}" type="pres">
      <dgm:prSet presAssocID="{635AFE7D-B78A-471A-9E14-4FFC3272BBFC}" presName="composite" presStyleCnt="0"/>
      <dgm:spPr/>
    </dgm:pt>
    <dgm:pt modelId="{A9300FF0-B7E7-4A8C-ADCF-7BE1B1750BA7}" type="pres">
      <dgm:prSet presAssocID="{635AFE7D-B78A-471A-9E14-4FFC3272BBFC}" presName="rect1" presStyleLbl="bgImgPlace1" presStyleIdx="5" presStyleCnt="8"/>
      <dgm:spPr>
        <a:blipFill dpi="0" rotWithShape="1">
          <a:blip xmlns:r="http://schemas.openxmlformats.org/officeDocument/2006/relationships" r:embed="rId7">
            <a:extLst>
              <a:ext uri="{BEBA8EAE-BF5A-486C-A8C5-ECC9F3942E4B}">
                <a14:imgProps xmlns:a14="http://schemas.microsoft.com/office/drawing/2010/main">
                  <a14:imgLayer r:embed="rId8">
                    <a14:imgEffect>
                      <a14:sharpenSoften amount="85000"/>
                    </a14:imgEffect>
                    <a14:imgEffect>
                      <a14:brightnessContrast contrast="-20000"/>
                    </a14:imgEffect>
                  </a14:imgLayer>
                </a14:imgProps>
              </a:ext>
            </a:extLst>
          </a:blip>
          <a:srcRect/>
          <a:tile tx="-577850" ty="-419100" sx="73000" sy="73000" flip="none" algn="tl"/>
        </a:blipFill>
      </dgm:spPr>
    </dgm:pt>
    <dgm:pt modelId="{99158FFE-06CC-4985-B41B-B7E5AE089A3D}" type="pres">
      <dgm:prSet presAssocID="{635AFE7D-B78A-471A-9E14-4FFC3272BBFC}" presName="wedgeRectCallout1" presStyleLbl="node1" presStyleIdx="5" presStyleCnt="8">
        <dgm:presLayoutVars>
          <dgm:bulletEnabled val="1"/>
        </dgm:presLayoutVars>
      </dgm:prSet>
      <dgm:spPr/>
    </dgm:pt>
    <dgm:pt modelId="{994043F1-CA44-4520-B4CB-4295CE7D1765}" type="pres">
      <dgm:prSet presAssocID="{8266F74D-669F-4C17-A98C-EDE262666711}" presName="sibTrans" presStyleCnt="0"/>
      <dgm:spPr/>
    </dgm:pt>
    <dgm:pt modelId="{B500B9DA-D6A2-4B10-958B-926AE95348D2}" type="pres">
      <dgm:prSet presAssocID="{7045067C-8DB6-49AD-9771-4C3D999C4621}" presName="composite" presStyleCnt="0"/>
      <dgm:spPr/>
    </dgm:pt>
    <dgm:pt modelId="{003C28F9-1FBD-422A-A30B-58A4EDD26B4D}" type="pres">
      <dgm:prSet presAssocID="{7045067C-8DB6-49AD-9771-4C3D999C4621}" presName="rect1" presStyleLbl="bgImgPlace1" presStyleIdx="6" presStyleCnt="8"/>
      <dgm:spPr>
        <a:blipFill dpi="0" rotWithShape="1">
          <a:blip xmlns:r="http://schemas.openxmlformats.org/officeDocument/2006/relationships" r:embed="rId9"/>
          <a:srcRect/>
          <a:tile tx="44450" ty="-203200" sx="32000" sy="32000" flip="none" algn="tl"/>
        </a:blipFill>
      </dgm:spPr>
    </dgm:pt>
    <dgm:pt modelId="{8F755FDE-52B5-4E3D-BCEF-EDB5D33C6B77}" type="pres">
      <dgm:prSet presAssocID="{7045067C-8DB6-49AD-9771-4C3D999C4621}" presName="wedgeRectCallout1" presStyleLbl="node1" presStyleIdx="6" presStyleCnt="8">
        <dgm:presLayoutVars>
          <dgm:bulletEnabled val="1"/>
        </dgm:presLayoutVars>
      </dgm:prSet>
      <dgm:spPr/>
    </dgm:pt>
    <dgm:pt modelId="{2CE39021-8090-4DC6-AF21-924181A9DC2C}" type="pres">
      <dgm:prSet presAssocID="{BFA1C4FB-A0B2-4D88-95EA-0D3B10A35D30}" presName="sibTrans" presStyleCnt="0"/>
      <dgm:spPr/>
    </dgm:pt>
    <dgm:pt modelId="{C11DD3AA-E0B6-4C1B-9047-C273C6E4A2A9}" type="pres">
      <dgm:prSet presAssocID="{41EDEC08-E3F1-41FA-ABA3-D67F386896C6}" presName="composite" presStyleCnt="0"/>
      <dgm:spPr/>
    </dgm:pt>
    <dgm:pt modelId="{6B301538-09F8-4584-93C7-D00C93B1CEDC}" type="pres">
      <dgm:prSet presAssocID="{41EDEC08-E3F1-41FA-ABA3-D67F386896C6}" presName="rect1" presStyleLbl="bgImgPlace1" presStyleIdx="7" presStyleCnt="8" custLinFactNeighborX="5967" custLinFactNeighborY="-42"/>
      <dgm:spPr>
        <a:blipFill dpi="0" rotWithShape="1">
          <a:blip xmlns:r="http://schemas.openxmlformats.org/officeDocument/2006/relationships" r:embed="rId10">
            <a:extLst>
              <a:ext uri="{BEBA8EAE-BF5A-486C-A8C5-ECC9F3942E4B}">
                <a14:imgProps xmlns:a14="http://schemas.microsoft.com/office/drawing/2010/main">
                  <a14:imgLayer r:embed="rId11">
                    <a14:imgEffect>
                      <a14:sharpenSoften amount="25000"/>
                    </a14:imgEffect>
                  </a14:imgLayer>
                </a14:imgProps>
              </a:ext>
              <a:ext uri="{28A0092B-C50C-407E-A947-70E740481C1C}">
                <a14:useLocalDpi xmlns:a14="http://schemas.microsoft.com/office/drawing/2010/main" val="0"/>
              </a:ext>
            </a:extLst>
          </a:blip>
          <a:srcRect/>
          <a:tile tx="-76200" ty="0" sx="60000" sy="60000" flip="none" algn="tl"/>
        </a:blipFill>
      </dgm:spPr>
    </dgm:pt>
    <dgm:pt modelId="{C050D152-5368-4AD4-B650-DF9CA6A01C0E}" type="pres">
      <dgm:prSet presAssocID="{41EDEC08-E3F1-41FA-ABA3-D67F386896C6}" presName="wedgeRectCallout1" presStyleLbl="node1" presStyleIdx="7" presStyleCnt="8">
        <dgm:presLayoutVars>
          <dgm:bulletEnabled val="1"/>
        </dgm:presLayoutVars>
      </dgm:prSet>
      <dgm:spPr/>
    </dgm:pt>
  </dgm:ptLst>
  <dgm:cxnLst>
    <dgm:cxn modelId="{F3C50108-59B1-4E50-9DD3-0269BC559FDF}" srcId="{897EC7FB-2102-4E31-A9AE-8D0C64B33481}" destId="{1E5DC2A0-CAA1-4990-935F-75EFF1AFD503}" srcOrd="0" destOrd="0" parTransId="{ECE391D5-4920-4FBD-BD44-E693C633991D}" sibTransId="{2D88B3CC-20DC-4B8C-8D3E-9906B105D607}"/>
    <dgm:cxn modelId="{3A3BCB0F-0FF8-47C6-95C6-119F75DAAC03}" srcId="{897EC7FB-2102-4E31-A9AE-8D0C64B33481}" destId="{C915824D-60BD-4F54-B240-5C8245DB61AC}" srcOrd="4" destOrd="0" parTransId="{B93C23F1-947A-463F-B9EA-6837A8FD8406}" sibTransId="{48E6231D-FD5A-46C7-9359-E37838B62A6A}"/>
    <dgm:cxn modelId="{F4115A1A-CA96-43BB-A9BB-380447247930}" type="presOf" srcId="{897EC7FB-2102-4E31-A9AE-8D0C64B33481}" destId="{F8BC187A-EB6E-4779-9E30-FA6B49A9D9F0}" srcOrd="0" destOrd="0" presId="urn:microsoft.com/office/officeart/2008/layout/BendingPictureCaptionList"/>
    <dgm:cxn modelId="{013A6F34-C1FB-4ABD-B0A8-A85122AA1941}" type="presOf" srcId="{F702A03C-9F88-401F-89B5-4279CACE33BA}" destId="{06B72546-6ED4-49E4-A44E-8004E7F7253D}" srcOrd="0" destOrd="0" presId="urn:microsoft.com/office/officeart/2008/layout/BendingPictureCaptionList"/>
    <dgm:cxn modelId="{67B28043-F166-4257-9644-892BBE0B9188}" srcId="{897EC7FB-2102-4E31-A9AE-8D0C64B33481}" destId="{F702A03C-9F88-401F-89B5-4279CACE33BA}" srcOrd="1" destOrd="0" parTransId="{654FD279-1D7A-45A3-A023-7DA22C30EBDA}" sibTransId="{AD010AC7-4195-4CC1-8042-0541BAF4DA9A}"/>
    <dgm:cxn modelId="{49903159-EE41-498A-A07C-92528CB91FEC}" srcId="{897EC7FB-2102-4E31-A9AE-8D0C64B33481}" destId="{67DEAA4C-38B8-496A-98F9-736AF10A245E}" srcOrd="2" destOrd="0" parTransId="{83BA27A1-6FCF-4675-A373-753FFAC6B520}" sibTransId="{4264020A-029F-49B6-8450-2D28A898D470}"/>
    <dgm:cxn modelId="{643EA37A-B957-44C3-AA71-21B061F0714B}" type="presOf" srcId="{635AFE7D-B78A-471A-9E14-4FFC3272BBFC}" destId="{99158FFE-06CC-4985-B41B-B7E5AE089A3D}" srcOrd="0" destOrd="0" presId="urn:microsoft.com/office/officeart/2008/layout/BendingPictureCaptionList"/>
    <dgm:cxn modelId="{BB32EF80-64F4-4F6F-B405-C482C5D588B6}" type="presOf" srcId="{67DEAA4C-38B8-496A-98F9-736AF10A245E}" destId="{92D701E8-7177-4088-A95A-A1DB14E2388E}" srcOrd="0" destOrd="0" presId="urn:microsoft.com/office/officeart/2008/layout/BendingPictureCaptionList"/>
    <dgm:cxn modelId="{77CB37A9-3096-4FCD-8D66-2F48AB8CF338}" type="presOf" srcId="{7045067C-8DB6-49AD-9771-4C3D999C4621}" destId="{8F755FDE-52B5-4E3D-BCEF-EDB5D33C6B77}" srcOrd="0" destOrd="0" presId="urn:microsoft.com/office/officeart/2008/layout/BendingPictureCaptionList"/>
    <dgm:cxn modelId="{0DD1F7B1-5FDD-4086-8D22-F3AF196CC21E}" srcId="{897EC7FB-2102-4E31-A9AE-8D0C64B33481}" destId="{7045067C-8DB6-49AD-9771-4C3D999C4621}" srcOrd="6" destOrd="0" parTransId="{82958949-D4A8-4DB1-83D5-C609B4C22E26}" sibTransId="{BFA1C4FB-A0B2-4D88-95EA-0D3B10A35D30}"/>
    <dgm:cxn modelId="{1ACE06C0-320B-4B81-B195-8F3AADE8D8EA}" srcId="{897EC7FB-2102-4E31-A9AE-8D0C64B33481}" destId="{41EDEC08-E3F1-41FA-ABA3-D67F386896C6}" srcOrd="7" destOrd="0" parTransId="{40DB1E3C-2B97-4A04-9B40-1A92F792B5DF}" sibTransId="{E631AC13-DBA3-40B6-B65D-BC2A8955A07D}"/>
    <dgm:cxn modelId="{97D394C8-3840-4236-96A8-E96ECCE42CAA}" type="presOf" srcId="{1E5DC2A0-CAA1-4990-935F-75EFF1AFD503}" destId="{63364B67-F81E-4261-BF44-79658F643FED}" srcOrd="0" destOrd="0" presId="urn:microsoft.com/office/officeart/2008/layout/BendingPictureCaptionList"/>
    <dgm:cxn modelId="{D9FE72CF-C6D4-4921-B51D-F0B37D22F853}" srcId="{897EC7FB-2102-4E31-A9AE-8D0C64B33481}" destId="{635AFE7D-B78A-471A-9E14-4FFC3272BBFC}" srcOrd="5" destOrd="0" parTransId="{307438AB-DDE4-4B11-907B-D3ECD6062F47}" sibTransId="{8266F74D-669F-4C17-A98C-EDE262666711}"/>
    <dgm:cxn modelId="{8DB895D0-6338-4549-A7F2-F19E41150848}" srcId="{897EC7FB-2102-4E31-A9AE-8D0C64B33481}" destId="{90D72F88-EA9B-4C31-BD46-B836DB390A21}" srcOrd="3" destOrd="0" parTransId="{6177AF68-948C-40FA-8434-AF9BBB4B5188}" sibTransId="{B1E3D4F6-D094-406A-83DA-A4B07AD081F6}"/>
    <dgm:cxn modelId="{0EECC8D1-56F0-4131-AFD3-3D3387AE5F08}" type="presOf" srcId="{41EDEC08-E3F1-41FA-ABA3-D67F386896C6}" destId="{C050D152-5368-4AD4-B650-DF9CA6A01C0E}" srcOrd="0" destOrd="0" presId="urn:microsoft.com/office/officeart/2008/layout/BendingPictureCaptionList"/>
    <dgm:cxn modelId="{6C31DAD4-E305-41DD-A632-AE540FADBDCB}" type="presOf" srcId="{C915824D-60BD-4F54-B240-5C8245DB61AC}" destId="{CB274EFB-0BFE-4A65-BFBA-43C4FE23F3A4}" srcOrd="0" destOrd="0" presId="urn:microsoft.com/office/officeart/2008/layout/BendingPictureCaptionList"/>
    <dgm:cxn modelId="{C064EEF2-B510-49B3-8E91-CCD5E1703BDE}" type="presOf" srcId="{90D72F88-EA9B-4C31-BD46-B836DB390A21}" destId="{2D9EF609-1252-46A1-B537-1DCE7A99CE43}" srcOrd="0" destOrd="0" presId="urn:microsoft.com/office/officeart/2008/layout/BendingPictureCaptionList"/>
    <dgm:cxn modelId="{3B717019-61A2-4A9B-A5EE-820D340B301B}" type="presParOf" srcId="{F8BC187A-EB6E-4779-9E30-FA6B49A9D9F0}" destId="{779FE781-937A-4618-AC4C-69FF46C1AD8D}" srcOrd="0" destOrd="0" presId="urn:microsoft.com/office/officeart/2008/layout/BendingPictureCaptionList"/>
    <dgm:cxn modelId="{66C93438-DFA8-4A36-ADFF-74F36727B76B}" type="presParOf" srcId="{779FE781-937A-4618-AC4C-69FF46C1AD8D}" destId="{83E76818-F7DA-4374-A662-5F541EE654E9}" srcOrd="0" destOrd="0" presId="urn:microsoft.com/office/officeart/2008/layout/BendingPictureCaptionList"/>
    <dgm:cxn modelId="{692C8856-93F2-4335-B65E-EBA252FEF763}" type="presParOf" srcId="{779FE781-937A-4618-AC4C-69FF46C1AD8D}" destId="{63364B67-F81E-4261-BF44-79658F643FED}" srcOrd="1" destOrd="0" presId="urn:microsoft.com/office/officeart/2008/layout/BendingPictureCaptionList"/>
    <dgm:cxn modelId="{B65D5801-BE68-4637-91D8-A09FCE315F25}" type="presParOf" srcId="{F8BC187A-EB6E-4779-9E30-FA6B49A9D9F0}" destId="{3B221379-422C-4E1F-A3CE-A0FF0856931F}" srcOrd="1" destOrd="0" presId="urn:microsoft.com/office/officeart/2008/layout/BendingPictureCaptionList"/>
    <dgm:cxn modelId="{115D83CC-2ECB-48FF-92BD-190879844844}" type="presParOf" srcId="{F8BC187A-EB6E-4779-9E30-FA6B49A9D9F0}" destId="{8CE70A9A-0F68-493C-81FC-FEDD3DD0B9F8}" srcOrd="2" destOrd="0" presId="urn:microsoft.com/office/officeart/2008/layout/BendingPictureCaptionList"/>
    <dgm:cxn modelId="{C7C243DC-FD4D-41B6-AE62-7779F45D66DE}" type="presParOf" srcId="{8CE70A9A-0F68-493C-81FC-FEDD3DD0B9F8}" destId="{B2C1C0BA-1C91-4B2A-8219-7F7836166F72}" srcOrd="0" destOrd="0" presId="urn:microsoft.com/office/officeart/2008/layout/BendingPictureCaptionList"/>
    <dgm:cxn modelId="{AF72FCC6-9708-44D5-9171-A77863868B8E}" type="presParOf" srcId="{8CE70A9A-0F68-493C-81FC-FEDD3DD0B9F8}" destId="{06B72546-6ED4-49E4-A44E-8004E7F7253D}" srcOrd="1" destOrd="0" presId="urn:microsoft.com/office/officeart/2008/layout/BendingPictureCaptionList"/>
    <dgm:cxn modelId="{BDBDC41A-430E-4DA8-9165-6CBD43BA8401}" type="presParOf" srcId="{F8BC187A-EB6E-4779-9E30-FA6B49A9D9F0}" destId="{2852F2C6-99B7-4617-B2F1-3697EB3E76A5}" srcOrd="3" destOrd="0" presId="urn:microsoft.com/office/officeart/2008/layout/BendingPictureCaptionList"/>
    <dgm:cxn modelId="{953FA226-3D38-4C6E-8540-F0C739EB439C}" type="presParOf" srcId="{F8BC187A-EB6E-4779-9E30-FA6B49A9D9F0}" destId="{121B3966-A5C2-408C-B053-07B498DF6A4F}" srcOrd="4" destOrd="0" presId="urn:microsoft.com/office/officeart/2008/layout/BendingPictureCaptionList"/>
    <dgm:cxn modelId="{54BD9864-ECA5-4D7B-A9DA-405D9D7AE413}" type="presParOf" srcId="{121B3966-A5C2-408C-B053-07B498DF6A4F}" destId="{9390D8E8-BC9C-48D1-9855-0E8CB69BA825}" srcOrd="0" destOrd="0" presId="urn:microsoft.com/office/officeart/2008/layout/BendingPictureCaptionList"/>
    <dgm:cxn modelId="{1217ADC0-2111-4E7E-BCA9-27D86759A5B6}" type="presParOf" srcId="{121B3966-A5C2-408C-B053-07B498DF6A4F}" destId="{92D701E8-7177-4088-A95A-A1DB14E2388E}" srcOrd="1" destOrd="0" presId="urn:microsoft.com/office/officeart/2008/layout/BendingPictureCaptionList"/>
    <dgm:cxn modelId="{5F136CB9-6250-4B13-B7EE-666B169119A3}" type="presParOf" srcId="{F8BC187A-EB6E-4779-9E30-FA6B49A9D9F0}" destId="{C6A8B150-5AFA-4B44-8D2B-7668DF88EB3C}" srcOrd="5" destOrd="0" presId="urn:microsoft.com/office/officeart/2008/layout/BendingPictureCaptionList"/>
    <dgm:cxn modelId="{6A899CDC-BE57-4514-8E5F-F3A40A02F92F}" type="presParOf" srcId="{F8BC187A-EB6E-4779-9E30-FA6B49A9D9F0}" destId="{7358E7FA-0953-41AF-A6EA-CE694BCD6521}" srcOrd="6" destOrd="0" presId="urn:microsoft.com/office/officeart/2008/layout/BendingPictureCaptionList"/>
    <dgm:cxn modelId="{F3F364A3-15EA-4202-9037-AD0D53875154}" type="presParOf" srcId="{7358E7FA-0953-41AF-A6EA-CE694BCD6521}" destId="{8102F6C6-ECC2-4A33-B8F7-5489953570AB}" srcOrd="0" destOrd="0" presId="urn:microsoft.com/office/officeart/2008/layout/BendingPictureCaptionList"/>
    <dgm:cxn modelId="{A294D30C-DC9A-4567-8216-77E0E486A539}" type="presParOf" srcId="{7358E7FA-0953-41AF-A6EA-CE694BCD6521}" destId="{2D9EF609-1252-46A1-B537-1DCE7A99CE43}" srcOrd="1" destOrd="0" presId="urn:microsoft.com/office/officeart/2008/layout/BendingPictureCaptionList"/>
    <dgm:cxn modelId="{95A6973A-0484-4FD8-9A56-C0B759C924E5}" type="presParOf" srcId="{F8BC187A-EB6E-4779-9E30-FA6B49A9D9F0}" destId="{E4606CAD-EA3D-41C6-99E9-8DCC7B1D598B}" srcOrd="7" destOrd="0" presId="urn:microsoft.com/office/officeart/2008/layout/BendingPictureCaptionList"/>
    <dgm:cxn modelId="{0E45C5BD-80E4-4298-8D83-C698F58DC081}" type="presParOf" srcId="{F8BC187A-EB6E-4779-9E30-FA6B49A9D9F0}" destId="{F9560FC6-8D65-469A-9E0F-F3D3C8F6121E}" srcOrd="8" destOrd="0" presId="urn:microsoft.com/office/officeart/2008/layout/BendingPictureCaptionList"/>
    <dgm:cxn modelId="{75ED56C2-8E1F-40AD-AD96-E7F87016C91D}" type="presParOf" srcId="{F9560FC6-8D65-469A-9E0F-F3D3C8F6121E}" destId="{5D6D6EAE-4ACB-463D-973E-5719B2C6EF8F}" srcOrd="0" destOrd="0" presId="urn:microsoft.com/office/officeart/2008/layout/BendingPictureCaptionList"/>
    <dgm:cxn modelId="{C2DC2B3F-DAEE-4AD6-BE8F-E92DB4E770B0}" type="presParOf" srcId="{F9560FC6-8D65-469A-9E0F-F3D3C8F6121E}" destId="{CB274EFB-0BFE-4A65-BFBA-43C4FE23F3A4}" srcOrd="1" destOrd="0" presId="urn:microsoft.com/office/officeart/2008/layout/BendingPictureCaptionList"/>
    <dgm:cxn modelId="{BAA3C63C-1AA7-4B85-A71A-D9B8FDC74CCA}" type="presParOf" srcId="{F8BC187A-EB6E-4779-9E30-FA6B49A9D9F0}" destId="{61077CBA-7D30-49E1-B820-CA5C59BB44FD}" srcOrd="9" destOrd="0" presId="urn:microsoft.com/office/officeart/2008/layout/BendingPictureCaptionList"/>
    <dgm:cxn modelId="{EA428ECD-CAB3-4E9C-A77C-82051201D6F9}" type="presParOf" srcId="{F8BC187A-EB6E-4779-9E30-FA6B49A9D9F0}" destId="{DF9B5A57-BA62-43A0-986D-1E1B5D4DD8FA}" srcOrd="10" destOrd="0" presId="urn:microsoft.com/office/officeart/2008/layout/BendingPictureCaptionList"/>
    <dgm:cxn modelId="{3A324205-7C28-4378-AC3A-93141DA4CAF6}" type="presParOf" srcId="{DF9B5A57-BA62-43A0-986D-1E1B5D4DD8FA}" destId="{A9300FF0-B7E7-4A8C-ADCF-7BE1B1750BA7}" srcOrd="0" destOrd="0" presId="urn:microsoft.com/office/officeart/2008/layout/BendingPictureCaptionList"/>
    <dgm:cxn modelId="{5D0DB1BE-F5EA-46E2-B033-824C7B898976}" type="presParOf" srcId="{DF9B5A57-BA62-43A0-986D-1E1B5D4DD8FA}" destId="{99158FFE-06CC-4985-B41B-B7E5AE089A3D}" srcOrd="1" destOrd="0" presId="urn:microsoft.com/office/officeart/2008/layout/BendingPictureCaptionList"/>
    <dgm:cxn modelId="{F19DF585-FF7E-4CFE-83A0-C5108516BD94}" type="presParOf" srcId="{F8BC187A-EB6E-4779-9E30-FA6B49A9D9F0}" destId="{994043F1-CA44-4520-B4CB-4295CE7D1765}" srcOrd="11" destOrd="0" presId="urn:microsoft.com/office/officeart/2008/layout/BendingPictureCaptionList"/>
    <dgm:cxn modelId="{FADC57EC-52C3-4AE8-A23A-794C2B32455B}" type="presParOf" srcId="{F8BC187A-EB6E-4779-9E30-FA6B49A9D9F0}" destId="{B500B9DA-D6A2-4B10-958B-926AE95348D2}" srcOrd="12" destOrd="0" presId="urn:microsoft.com/office/officeart/2008/layout/BendingPictureCaptionList"/>
    <dgm:cxn modelId="{D9223ABD-84DB-48B8-A59D-B9B447FB5693}" type="presParOf" srcId="{B500B9DA-D6A2-4B10-958B-926AE95348D2}" destId="{003C28F9-1FBD-422A-A30B-58A4EDD26B4D}" srcOrd="0" destOrd="0" presId="urn:microsoft.com/office/officeart/2008/layout/BendingPictureCaptionList"/>
    <dgm:cxn modelId="{93784C79-E423-46B8-B7E3-E585C9E1E58B}" type="presParOf" srcId="{B500B9DA-D6A2-4B10-958B-926AE95348D2}" destId="{8F755FDE-52B5-4E3D-BCEF-EDB5D33C6B77}" srcOrd="1" destOrd="0" presId="urn:microsoft.com/office/officeart/2008/layout/BendingPictureCaptionList"/>
    <dgm:cxn modelId="{15A66907-C59B-4DC9-BBA9-FD9341F0665D}" type="presParOf" srcId="{F8BC187A-EB6E-4779-9E30-FA6B49A9D9F0}" destId="{2CE39021-8090-4DC6-AF21-924181A9DC2C}" srcOrd="13" destOrd="0" presId="urn:microsoft.com/office/officeart/2008/layout/BendingPictureCaptionList"/>
    <dgm:cxn modelId="{5ADE10C5-B2F6-4F9A-BAD1-41BAE84E5C44}" type="presParOf" srcId="{F8BC187A-EB6E-4779-9E30-FA6B49A9D9F0}" destId="{C11DD3AA-E0B6-4C1B-9047-C273C6E4A2A9}" srcOrd="14" destOrd="0" presId="urn:microsoft.com/office/officeart/2008/layout/BendingPictureCaptionList"/>
    <dgm:cxn modelId="{673B5E8D-0C9E-4906-9EB3-A56545266C57}" type="presParOf" srcId="{C11DD3AA-E0B6-4C1B-9047-C273C6E4A2A9}" destId="{6B301538-09F8-4584-93C7-D00C93B1CEDC}" srcOrd="0" destOrd="0" presId="urn:microsoft.com/office/officeart/2008/layout/BendingPictureCaptionList"/>
    <dgm:cxn modelId="{E829E73E-6DBD-4646-86EA-5C50D29DD660}" type="presParOf" srcId="{C11DD3AA-E0B6-4C1B-9047-C273C6E4A2A9}" destId="{C050D152-5368-4AD4-B650-DF9CA6A01C0E}"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564FE5-C5F3-4DDE-B716-7589B5AB450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61E99AAE-B238-4ED5-8A9F-523F3E10C77B}">
      <dgm:prSet/>
      <dgm:spPr/>
      <dgm:t>
        <a:bodyPr/>
        <a:lstStyle/>
        <a:p>
          <a:r>
            <a:rPr lang="en-GB" dirty="0"/>
            <a:t>Why not join the debate on this article through our correspondence section?</a:t>
          </a:r>
          <a:endParaRPr lang="en-US" dirty="0"/>
        </a:p>
      </dgm:t>
    </dgm:pt>
    <dgm:pt modelId="{1A5D4170-2C20-4217-A4B3-7B7DCB584DBA}" type="parTrans" cxnId="{0B81098D-A235-4DC9-B5DC-DB49F316A2C4}">
      <dgm:prSet/>
      <dgm:spPr/>
      <dgm:t>
        <a:bodyPr/>
        <a:lstStyle/>
        <a:p>
          <a:endParaRPr lang="en-US"/>
        </a:p>
      </dgm:t>
    </dgm:pt>
    <dgm:pt modelId="{3AACFCFB-F160-49A7-9561-301ED8744C45}" type="sibTrans" cxnId="{0B81098D-A235-4DC9-B5DC-DB49F316A2C4}">
      <dgm:prSet/>
      <dgm:spPr/>
      <dgm:t>
        <a:bodyPr/>
        <a:lstStyle/>
        <a:p>
          <a:endParaRPr lang="en-US"/>
        </a:p>
      </dgm:t>
    </dgm:pt>
    <dgm:pt modelId="{539475C9-3169-4CB8-A6A8-ADB67562A8B1}">
      <dgm:prSet/>
      <dgm:spPr/>
      <dgm:t>
        <a:bodyPr/>
        <a:lstStyle/>
        <a:p>
          <a:r>
            <a:rPr lang="en-GB" dirty="0"/>
            <a:t>Rapid responses should not exceed 350 words, four references and one figure</a:t>
          </a:r>
          <a:endParaRPr lang="en-US" dirty="0"/>
        </a:p>
      </dgm:t>
    </dgm:pt>
    <dgm:pt modelId="{45A4D85C-557D-4C06-8A03-B35851AFB3AF}" type="parTrans" cxnId="{15406EF0-D75E-4E38-9E09-585BE657C079}">
      <dgm:prSet/>
      <dgm:spPr/>
      <dgm:t>
        <a:bodyPr/>
        <a:lstStyle/>
        <a:p>
          <a:endParaRPr lang="en-US"/>
        </a:p>
      </dgm:t>
    </dgm:pt>
    <dgm:pt modelId="{A4CD5933-E70C-4FB9-AE24-6162366D0C48}" type="sibTrans" cxnId="{15406EF0-D75E-4E38-9E09-585BE657C079}">
      <dgm:prSet/>
      <dgm:spPr/>
      <dgm:t>
        <a:bodyPr/>
        <a:lstStyle/>
        <a:p>
          <a:endParaRPr lang="en-US"/>
        </a:p>
      </dgm:t>
    </dgm:pt>
    <dgm:pt modelId="{46B07E58-C236-4FAA-AC3F-AB1CA4C13F2E}">
      <dgm:prSet/>
      <dgm:spPr/>
      <dgm:t>
        <a:bodyPr/>
        <a:lstStyle/>
        <a:p>
          <a:r>
            <a:rPr lang="en-GB" dirty="0"/>
            <a:t>Further details can be found on the BJD website</a:t>
          </a:r>
          <a:endParaRPr lang="en-US" dirty="0"/>
        </a:p>
      </dgm:t>
    </dgm:pt>
    <dgm:pt modelId="{F51FB381-54C7-46C2-BC29-44E50CACC9AF}" type="parTrans" cxnId="{78B76F46-9E8D-44DF-8880-242DA37603AF}">
      <dgm:prSet/>
      <dgm:spPr/>
      <dgm:t>
        <a:bodyPr/>
        <a:lstStyle/>
        <a:p>
          <a:endParaRPr lang="en-US"/>
        </a:p>
      </dgm:t>
    </dgm:pt>
    <dgm:pt modelId="{406DC4D2-F9AA-4B37-9885-54EE54374DF7}" type="sibTrans" cxnId="{78B76F46-9E8D-44DF-8880-242DA37603AF}">
      <dgm:prSet/>
      <dgm:spPr/>
      <dgm:t>
        <a:bodyPr/>
        <a:lstStyle/>
        <a:p>
          <a:endParaRPr lang="en-US"/>
        </a:p>
      </dgm:t>
    </dgm:pt>
    <dgm:pt modelId="{39600F07-E099-44DF-8038-130E16555F67}" type="pres">
      <dgm:prSet presAssocID="{DB564FE5-C5F3-4DDE-B716-7589B5AB450D}" presName="hierChild1" presStyleCnt="0">
        <dgm:presLayoutVars>
          <dgm:chPref val="1"/>
          <dgm:dir/>
          <dgm:animOne val="branch"/>
          <dgm:animLvl val="lvl"/>
          <dgm:resizeHandles/>
        </dgm:presLayoutVars>
      </dgm:prSet>
      <dgm:spPr/>
    </dgm:pt>
    <dgm:pt modelId="{3271F11E-5790-4188-ACDC-A1E3A7D7F929}" type="pres">
      <dgm:prSet presAssocID="{61E99AAE-B238-4ED5-8A9F-523F3E10C77B}" presName="hierRoot1" presStyleCnt="0"/>
      <dgm:spPr/>
    </dgm:pt>
    <dgm:pt modelId="{E62DDCA2-82F2-4F7D-9E49-051D1CCDFB97}" type="pres">
      <dgm:prSet presAssocID="{61E99AAE-B238-4ED5-8A9F-523F3E10C77B}" presName="composite" presStyleCnt="0"/>
      <dgm:spPr/>
    </dgm:pt>
    <dgm:pt modelId="{6F589EF0-CC18-4F1D-A021-85D6B51A70C5}" type="pres">
      <dgm:prSet presAssocID="{61E99AAE-B238-4ED5-8A9F-523F3E10C77B}" presName="background" presStyleLbl="node0" presStyleIdx="0" presStyleCnt="3"/>
      <dgm:spPr/>
    </dgm:pt>
    <dgm:pt modelId="{4BB1EFC5-3D0B-4721-8059-C74943CCEA04}" type="pres">
      <dgm:prSet presAssocID="{61E99AAE-B238-4ED5-8A9F-523F3E10C77B}" presName="text" presStyleLbl="fgAcc0" presStyleIdx="0" presStyleCnt="3">
        <dgm:presLayoutVars>
          <dgm:chPref val="3"/>
        </dgm:presLayoutVars>
      </dgm:prSet>
      <dgm:spPr/>
    </dgm:pt>
    <dgm:pt modelId="{A1665351-EEEB-4428-B898-EC484E972D23}" type="pres">
      <dgm:prSet presAssocID="{61E99AAE-B238-4ED5-8A9F-523F3E10C77B}" presName="hierChild2" presStyleCnt="0"/>
      <dgm:spPr/>
    </dgm:pt>
    <dgm:pt modelId="{4A4080DE-DF1C-4CBE-9AE8-FE52D0F5FA6A}" type="pres">
      <dgm:prSet presAssocID="{539475C9-3169-4CB8-A6A8-ADB67562A8B1}" presName="hierRoot1" presStyleCnt="0"/>
      <dgm:spPr/>
    </dgm:pt>
    <dgm:pt modelId="{AF0E0334-1640-402A-B88D-F41155B90513}" type="pres">
      <dgm:prSet presAssocID="{539475C9-3169-4CB8-A6A8-ADB67562A8B1}" presName="composite" presStyleCnt="0"/>
      <dgm:spPr/>
    </dgm:pt>
    <dgm:pt modelId="{AB583545-4501-4E3B-844F-FF50758E8240}" type="pres">
      <dgm:prSet presAssocID="{539475C9-3169-4CB8-A6A8-ADB67562A8B1}" presName="background" presStyleLbl="node0" presStyleIdx="1" presStyleCnt="3"/>
      <dgm:spPr/>
    </dgm:pt>
    <dgm:pt modelId="{4DFF7487-D8AE-46CD-898D-64C26E302513}" type="pres">
      <dgm:prSet presAssocID="{539475C9-3169-4CB8-A6A8-ADB67562A8B1}" presName="text" presStyleLbl="fgAcc0" presStyleIdx="1" presStyleCnt="3">
        <dgm:presLayoutVars>
          <dgm:chPref val="3"/>
        </dgm:presLayoutVars>
      </dgm:prSet>
      <dgm:spPr/>
    </dgm:pt>
    <dgm:pt modelId="{8B6A0F1B-FB1D-4AD5-9859-B20331C5881D}" type="pres">
      <dgm:prSet presAssocID="{539475C9-3169-4CB8-A6A8-ADB67562A8B1}" presName="hierChild2" presStyleCnt="0"/>
      <dgm:spPr/>
    </dgm:pt>
    <dgm:pt modelId="{CF881F19-6FCD-4636-8CBA-705E368CF5DF}" type="pres">
      <dgm:prSet presAssocID="{46B07E58-C236-4FAA-AC3F-AB1CA4C13F2E}" presName="hierRoot1" presStyleCnt="0"/>
      <dgm:spPr/>
    </dgm:pt>
    <dgm:pt modelId="{F8169D2B-CC0F-4925-BA20-95490413367B}" type="pres">
      <dgm:prSet presAssocID="{46B07E58-C236-4FAA-AC3F-AB1CA4C13F2E}" presName="composite" presStyleCnt="0"/>
      <dgm:spPr/>
    </dgm:pt>
    <dgm:pt modelId="{2B7A7F20-121A-4E84-948C-0E406B9D1E2B}" type="pres">
      <dgm:prSet presAssocID="{46B07E58-C236-4FAA-AC3F-AB1CA4C13F2E}" presName="background" presStyleLbl="node0" presStyleIdx="2" presStyleCnt="3"/>
      <dgm:spPr/>
    </dgm:pt>
    <dgm:pt modelId="{202A4A0E-E77C-4070-8FDB-D680624066A8}" type="pres">
      <dgm:prSet presAssocID="{46B07E58-C236-4FAA-AC3F-AB1CA4C13F2E}" presName="text" presStyleLbl="fgAcc0" presStyleIdx="2" presStyleCnt="3">
        <dgm:presLayoutVars>
          <dgm:chPref val="3"/>
        </dgm:presLayoutVars>
      </dgm:prSet>
      <dgm:spPr/>
    </dgm:pt>
    <dgm:pt modelId="{ED20567B-BB1A-44D2-AA5E-9F2BAD9A7C94}" type="pres">
      <dgm:prSet presAssocID="{46B07E58-C236-4FAA-AC3F-AB1CA4C13F2E}" presName="hierChild2" presStyleCnt="0"/>
      <dgm:spPr/>
    </dgm:pt>
  </dgm:ptLst>
  <dgm:cxnLst>
    <dgm:cxn modelId="{56D36538-3616-4027-98BF-D3AFDDED460E}" type="presOf" srcId="{46B07E58-C236-4FAA-AC3F-AB1CA4C13F2E}" destId="{202A4A0E-E77C-4070-8FDB-D680624066A8}" srcOrd="0" destOrd="0" presId="urn:microsoft.com/office/officeart/2005/8/layout/hierarchy1"/>
    <dgm:cxn modelId="{78B76F46-9E8D-44DF-8880-242DA37603AF}" srcId="{DB564FE5-C5F3-4DDE-B716-7589B5AB450D}" destId="{46B07E58-C236-4FAA-AC3F-AB1CA4C13F2E}" srcOrd="2" destOrd="0" parTransId="{F51FB381-54C7-46C2-BC29-44E50CACC9AF}" sibTransId="{406DC4D2-F9AA-4B37-9885-54EE54374DF7}"/>
    <dgm:cxn modelId="{2BE81D58-CAD8-4FF9-B8EF-6E6862A4E8A9}" type="presOf" srcId="{539475C9-3169-4CB8-A6A8-ADB67562A8B1}" destId="{4DFF7487-D8AE-46CD-898D-64C26E302513}" srcOrd="0" destOrd="0" presId="urn:microsoft.com/office/officeart/2005/8/layout/hierarchy1"/>
    <dgm:cxn modelId="{0B81098D-A235-4DC9-B5DC-DB49F316A2C4}" srcId="{DB564FE5-C5F3-4DDE-B716-7589B5AB450D}" destId="{61E99AAE-B238-4ED5-8A9F-523F3E10C77B}" srcOrd="0" destOrd="0" parTransId="{1A5D4170-2C20-4217-A4B3-7B7DCB584DBA}" sibTransId="{3AACFCFB-F160-49A7-9561-301ED8744C45}"/>
    <dgm:cxn modelId="{DB0A669C-A87E-4648-A535-E5893C24890F}" type="presOf" srcId="{DB564FE5-C5F3-4DDE-B716-7589B5AB450D}" destId="{39600F07-E099-44DF-8038-130E16555F67}" srcOrd="0" destOrd="0" presId="urn:microsoft.com/office/officeart/2005/8/layout/hierarchy1"/>
    <dgm:cxn modelId="{CCF34ECA-76CC-4001-81E6-7DAA73F8504E}" type="presOf" srcId="{61E99AAE-B238-4ED5-8A9F-523F3E10C77B}" destId="{4BB1EFC5-3D0B-4721-8059-C74943CCEA04}" srcOrd="0" destOrd="0" presId="urn:microsoft.com/office/officeart/2005/8/layout/hierarchy1"/>
    <dgm:cxn modelId="{15406EF0-D75E-4E38-9E09-585BE657C079}" srcId="{DB564FE5-C5F3-4DDE-B716-7589B5AB450D}" destId="{539475C9-3169-4CB8-A6A8-ADB67562A8B1}" srcOrd="1" destOrd="0" parTransId="{45A4D85C-557D-4C06-8A03-B35851AFB3AF}" sibTransId="{A4CD5933-E70C-4FB9-AE24-6162366D0C48}"/>
    <dgm:cxn modelId="{BDC6D846-5293-41DB-B19C-942E77880814}" type="presParOf" srcId="{39600F07-E099-44DF-8038-130E16555F67}" destId="{3271F11E-5790-4188-ACDC-A1E3A7D7F929}" srcOrd="0" destOrd="0" presId="urn:microsoft.com/office/officeart/2005/8/layout/hierarchy1"/>
    <dgm:cxn modelId="{E29FC63F-C87E-4F92-8832-BC0353C4D1E6}" type="presParOf" srcId="{3271F11E-5790-4188-ACDC-A1E3A7D7F929}" destId="{E62DDCA2-82F2-4F7D-9E49-051D1CCDFB97}" srcOrd="0" destOrd="0" presId="urn:microsoft.com/office/officeart/2005/8/layout/hierarchy1"/>
    <dgm:cxn modelId="{8CD72200-A718-4C75-B3DD-9FBE549FAC64}" type="presParOf" srcId="{E62DDCA2-82F2-4F7D-9E49-051D1CCDFB97}" destId="{6F589EF0-CC18-4F1D-A021-85D6B51A70C5}" srcOrd="0" destOrd="0" presId="urn:microsoft.com/office/officeart/2005/8/layout/hierarchy1"/>
    <dgm:cxn modelId="{1C52437B-966C-4D2A-B39B-43F84AB143EF}" type="presParOf" srcId="{E62DDCA2-82F2-4F7D-9E49-051D1CCDFB97}" destId="{4BB1EFC5-3D0B-4721-8059-C74943CCEA04}" srcOrd="1" destOrd="0" presId="urn:microsoft.com/office/officeart/2005/8/layout/hierarchy1"/>
    <dgm:cxn modelId="{E8271D22-70A0-4B35-836F-CC84E0ABD167}" type="presParOf" srcId="{3271F11E-5790-4188-ACDC-A1E3A7D7F929}" destId="{A1665351-EEEB-4428-B898-EC484E972D23}" srcOrd="1" destOrd="0" presId="urn:microsoft.com/office/officeart/2005/8/layout/hierarchy1"/>
    <dgm:cxn modelId="{0BC397AF-099A-4A09-98F9-98C8465FAF13}" type="presParOf" srcId="{39600F07-E099-44DF-8038-130E16555F67}" destId="{4A4080DE-DF1C-4CBE-9AE8-FE52D0F5FA6A}" srcOrd="1" destOrd="0" presId="urn:microsoft.com/office/officeart/2005/8/layout/hierarchy1"/>
    <dgm:cxn modelId="{D6446B66-B3E5-4AA4-AA7C-6105C34BD147}" type="presParOf" srcId="{4A4080DE-DF1C-4CBE-9AE8-FE52D0F5FA6A}" destId="{AF0E0334-1640-402A-B88D-F41155B90513}" srcOrd="0" destOrd="0" presId="urn:microsoft.com/office/officeart/2005/8/layout/hierarchy1"/>
    <dgm:cxn modelId="{8D191180-6EB3-400D-9E6F-2B11FF57D452}" type="presParOf" srcId="{AF0E0334-1640-402A-B88D-F41155B90513}" destId="{AB583545-4501-4E3B-844F-FF50758E8240}" srcOrd="0" destOrd="0" presId="urn:microsoft.com/office/officeart/2005/8/layout/hierarchy1"/>
    <dgm:cxn modelId="{27270FAE-E9B0-4FC7-9403-EB831F8BD6A7}" type="presParOf" srcId="{AF0E0334-1640-402A-B88D-F41155B90513}" destId="{4DFF7487-D8AE-46CD-898D-64C26E302513}" srcOrd="1" destOrd="0" presId="urn:microsoft.com/office/officeart/2005/8/layout/hierarchy1"/>
    <dgm:cxn modelId="{0D9238F4-4FC1-45F6-BF50-6998A1747093}" type="presParOf" srcId="{4A4080DE-DF1C-4CBE-9AE8-FE52D0F5FA6A}" destId="{8B6A0F1B-FB1D-4AD5-9859-B20331C5881D}" srcOrd="1" destOrd="0" presId="urn:microsoft.com/office/officeart/2005/8/layout/hierarchy1"/>
    <dgm:cxn modelId="{A2AE8E52-3545-4304-9D00-2A91E235C882}" type="presParOf" srcId="{39600F07-E099-44DF-8038-130E16555F67}" destId="{CF881F19-6FCD-4636-8CBA-705E368CF5DF}" srcOrd="2" destOrd="0" presId="urn:microsoft.com/office/officeart/2005/8/layout/hierarchy1"/>
    <dgm:cxn modelId="{AC8C9347-901C-49DD-AB92-D6F19D284712}" type="presParOf" srcId="{CF881F19-6FCD-4636-8CBA-705E368CF5DF}" destId="{F8169D2B-CC0F-4925-BA20-95490413367B}" srcOrd="0" destOrd="0" presId="urn:microsoft.com/office/officeart/2005/8/layout/hierarchy1"/>
    <dgm:cxn modelId="{C6AB3353-90C1-4F80-917D-D677262370BE}" type="presParOf" srcId="{F8169D2B-CC0F-4925-BA20-95490413367B}" destId="{2B7A7F20-121A-4E84-948C-0E406B9D1E2B}" srcOrd="0" destOrd="0" presId="urn:microsoft.com/office/officeart/2005/8/layout/hierarchy1"/>
    <dgm:cxn modelId="{99907AFF-DA08-4FFB-A189-CF0197F72374}" type="presParOf" srcId="{F8169D2B-CC0F-4925-BA20-95490413367B}" destId="{202A4A0E-E77C-4070-8FDB-D680624066A8}" srcOrd="1" destOrd="0" presId="urn:microsoft.com/office/officeart/2005/8/layout/hierarchy1"/>
    <dgm:cxn modelId="{8A3092E9-7BCF-437F-9193-E81999F27042}" type="presParOf" srcId="{CF881F19-6FCD-4636-8CBA-705E368CF5DF}" destId="{ED20567B-BB1A-44D2-AA5E-9F2BAD9A7C9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36DE2E-E01C-4713-BF2C-9CA7BB866492}">
      <dsp:nvSpPr>
        <dsp:cNvPr id="0" name=""/>
        <dsp:cNvSpPr/>
      </dsp:nvSpPr>
      <dsp:spPr>
        <a:xfrm>
          <a:off x="0" y="400124"/>
          <a:ext cx="8945563" cy="143325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4275" tIns="541528" rIns="694275" bIns="128016" numCol="1" spcCol="1270" anchor="t" anchorCtr="0">
          <a:noAutofit/>
        </a:bodyPr>
        <a:lstStyle/>
        <a:p>
          <a:pPr marL="365760" lvl="1" indent="-365760" algn="l" defTabSz="800100">
            <a:lnSpc>
              <a:spcPct val="90000"/>
            </a:lnSpc>
            <a:spcBef>
              <a:spcPct val="0"/>
            </a:spcBef>
            <a:spcAft>
              <a:spcPct val="15000"/>
            </a:spcAft>
            <a:buClr>
              <a:srgbClr val="9F1210"/>
            </a:buClr>
            <a:buSzPct val="80000"/>
            <a:buFont typeface="Wingdings 3" panose="05040102010807070707" pitchFamily="18" charset="2"/>
            <a:buChar char="u"/>
          </a:pPr>
          <a:r>
            <a:rPr lang="en-US" sz="1800" kern="1200" dirty="0"/>
            <a:t>Risankizumab was noninferior to secukinumab at week 16 and superior to secukinumab at week 52 based on primary endpoint analyses</a:t>
          </a:r>
        </a:p>
      </dsp:txBody>
      <dsp:txXfrm>
        <a:off x="0" y="400124"/>
        <a:ext cx="8945563" cy="1433250"/>
      </dsp:txXfrm>
    </dsp:sp>
    <dsp:sp modelId="{70B9A964-C2FA-4415-B5E7-DFC6FA3737D3}">
      <dsp:nvSpPr>
        <dsp:cNvPr id="0" name=""/>
        <dsp:cNvSpPr/>
      </dsp:nvSpPr>
      <dsp:spPr>
        <a:xfrm>
          <a:off x="447278" y="16364"/>
          <a:ext cx="6261894" cy="7675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685" tIns="0" rIns="236685" bIns="0" numCol="1" spcCol="1270" anchor="ctr" anchorCtr="0">
          <a:noAutofit/>
        </a:bodyPr>
        <a:lstStyle/>
        <a:p>
          <a:pPr marL="0" lvl="0" indent="0" algn="l" defTabSz="1155700">
            <a:lnSpc>
              <a:spcPct val="90000"/>
            </a:lnSpc>
            <a:spcBef>
              <a:spcPct val="0"/>
            </a:spcBef>
            <a:spcAft>
              <a:spcPct val="35000"/>
            </a:spcAft>
            <a:buNone/>
          </a:pPr>
          <a:r>
            <a:rPr lang="en-US" sz="2600" kern="1200" dirty="0"/>
            <a:t>EFFICACY</a:t>
          </a:r>
        </a:p>
      </dsp:txBody>
      <dsp:txXfrm>
        <a:off x="484745" y="53831"/>
        <a:ext cx="6186960" cy="692586"/>
      </dsp:txXfrm>
    </dsp:sp>
    <dsp:sp modelId="{F93A38C4-D947-4295-853B-10828C6A6ADA}">
      <dsp:nvSpPr>
        <dsp:cNvPr id="0" name=""/>
        <dsp:cNvSpPr/>
      </dsp:nvSpPr>
      <dsp:spPr>
        <a:xfrm>
          <a:off x="0" y="2357535"/>
          <a:ext cx="8945563" cy="14742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4275" tIns="541528" rIns="694275" bIns="128016" numCol="1" spcCol="1270" anchor="t" anchorCtr="0">
          <a:noAutofit/>
        </a:bodyPr>
        <a:lstStyle/>
        <a:p>
          <a:pPr marL="365760" lvl="1" indent="-365760" algn="l" defTabSz="800100">
            <a:lnSpc>
              <a:spcPct val="90000"/>
            </a:lnSpc>
            <a:spcBef>
              <a:spcPct val="0"/>
            </a:spcBef>
            <a:spcAft>
              <a:spcPct val="15000"/>
            </a:spcAft>
            <a:buClr>
              <a:srgbClr val="9F1210"/>
            </a:buClr>
            <a:buSzPct val="80000"/>
            <a:buFont typeface="Wingdings 3" panose="05040102010807070707" pitchFamily="18" charset="2"/>
            <a:buChar char="u"/>
          </a:pPr>
          <a:r>
            <a:rPr lang="en-US" sz="1800" kern="1200" dirty="0"/>
            <a:t>The two medications had a similar safety profile</a:t>
          </a:r>
        </a:p>
        <a:p>
          <a:pPr marL="365760" lvl="1" indent="-365760" algn="l" defTabSz="800100">
            <a:lnSpc>
              <a:spcPct val="90000"/>
            </a:lnSpc>
            <a:spcBef>
              <a:spcPct val="0"/>
            </a:spcBef>
            <a:spcAft>
              <a:spcPct val="15000"/>
            </a:spcAft>
            <a:buClr>
              <a:srgbClr val="9F1210"/>
            </a:buClr>
            <a:buSzPct val="80000"/>
            <a:buFont typeface="Wingdings 3" panose="05040102010807070707" pitchFamily="18" charset="2"/>
            <a:buChar char="u"/>
          </a:pPr>
          <a:r>
            <a:rPr lang="en-US" sz="1800" kern="1200" dirty="0"/>
            <a:t>No new safety signals were identified, and findings were consistent with the phase 3 risankizumab program</a:t>
          </a:r>
        </a:p>
      </dsp:txBody>
      <dsp:txXfrm>
        <a:off x="0" y="2357535"/>
        <a:ext cx="8945563" cy="1474200"/>
      </dsp:txXfrm>
    </dsp:sp>
    <dsp:sp modelId="{0D8053AA-2F6C-4A22-ADC1-3C801A575C93}">
      <dsp:nvSpPr>
        <dsp:cNvPr id="0" name=""/>
        <dsp:cNvSpPr/>
      </dsp:nvSpPr>
      <dsp:spPr>
        <a:xfrm>
          <a:off x="447278" y="1973774"/>
          <a:ext cx="6261894" cy="7675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685" tIns="0" rIns="236685" bIns="0" numCol="1" spcCol="1270" anchor="ctr" anchorCtr="0">
          <a:noAutofit/>
        </a:bodyPr>
        <a:lstStyle/>
        <a:p>
          <a:pPr marL="0" lvl="0" indent="0" algn="l" defTabSz="1155700">
            <a:lnSpc>
              <a:spcPct val="90000"/>
            </a:lnSpc>
            <a:spcBef>
              <a:spcPct val="0"/>
            </a:spcBef>
            <a:spcAft>
              <a:spcPct val="35000"/>
            </a:spcAft>
            <a:buNone/>
          </a:pPr>
          <a:r>
            <a:rPr lang="en-US" sz="2600" kern="1200" dirty="0"/>
            <a:t>SAFETY</a:t>
          </a:r>
        </a:p>
      </dsp:txBody>
      <dsp:txXfrm>
        <a:off x="484745" y="2011241"/>
        <a:ext cx="6186960" cy="6925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76818-F7DA-4374-A662-5F541EE654E9}">
      <dsp:nvSpPr>
        <dsp:cNvPr id="0" name=""/>
        <dsp:cNvSpPr/>
      </dsp:nvSpPr>
      <dsp:spPr>
        <a:xfrm>
          <a:off x="134326" y="34883"/>
          <a:ext cx="1681875" cy="1345500"/>
        </a:xfrm>
        <a:prstGeom prst="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tile tx="-1079500" ty="38100" sx="51000" sy="51000" flip="none" algn="ctr"/>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3364B67-F81E-4261-BF44-79658F643FED}">
      <dsp:nvSpPr>
        <dsp:cNvPr id="0" name=""/>
        <dsp:cNvSpPr/>
      </dsp:nvSpPr>
      <dsp:spPr>
        <a:xfrm>
          <a:off x="251402" y="1211550"/>
          <a:ext cx="1496869" cy="470925"/>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ctr" defTabSz="755650">
            <a:lnSpc>
              <a:spcPct val="80000"/>
            </a:lnSpc>
            <a:spcBef>
              <a:spcPct val="0"/>
            </a:spcBef>
            <a:spcAft>
              <a:spcPct val="35000"/>
            </a:spcAft>
            <a:buNone/>
          </a:pPr>
          <a:r>
            <a:rPr lang="en-US" sz="1700" b="1" kern="1200" dirty="0"/>
            <a:t>Richard B Warren</a:t>
          </a:r>
        </a:p>
      </dsp:txBody>
      <dsp:txXfrm>
        <a:off x="251402" y="1211550"/>
        <a:ext cx="1496869" cy="470925"/>
      </dsp:txXfrm>
    </dsp:sp>
    <dsp:sp modelId="{B2C1C0BA-1C91-4B2A-8219-7F7836166F72}">
      <dsp:nvSpPr>
        <dsp:cNvPr id="0" name=""/>
        <dsp:cNvSpPr/>
      </dsp:nvSpPr>
      <dsp:spPr>
        <a:xfrm>
          <a:off x="2088329" y="0"/>
          <a:ext cx="1681202" cy="1345500"/>
        </a:xfrm>
        <a:prstGeom prst="rect">
          <a:avLst/>
        </a:prstGeom>
        <a:blipFill dpi="0" rotWithShape="1">
          <a:blip xmlns:r="http://schemas.openxmlformats.org/officeDocument/2006/relationships" r:embed="rId2">
            <a:extLst>
              <a:ext uri="{BEBA8EAE-BF5A-486C-A8C5-ECC9F3942E4B}">
                <a14:imgProps xmlns:a14="http://schemas.microsoft.com/office/drawing/2010/main">
                  <a14:imgLayer r:embed="rId3">
                    <a14:imgEffect>
                      <a14:sharpenSoften amount="50000"/>
                    </a14:imgEffect>
                    <a14:imgEffect>
                      <a14:brightnessContrast contrast="-20000"/>
                    </a14:imgEffect>
                  </a14:imgLayer>
                </a14:imgProps>
              </a:ext>
            </a:extLst>
          </a:blip>
          <a:srcRect/>
          <a:tile tx="63500" ty="698500" sx="67000" sy="67000" flip="none" algn="ctr"/>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B72546-6ED4-49E4-A44E-8004E7F7253D}">
      <dsp:nvSpPr>
        <dsp:cNvPr id="0" name=""/>
        <dsp:cNvSpPr/>
      </dsp:nvSpPr>
      <dsp:spPr>
        <a:xfrm>
          <a:off x="2101128" y="1211550"/>
          <a:ext cx="1496869" cy="470925"/>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ctr" defTabSz="755650">
            <a:lnSpc>
              <a:spcPct val="80000"/>
            </a:lnSpc>
            <a:spcBef>
              <a:spcPct val="0"/>
            </a:spcBef>
            <a:spcAft>
              <a:spcPct val="35000"/>
            </a:spcAft>
            <a:buNone/>
          </a:pPr>
          <a:r>
            <a:rPr lang="en-US" sz="1700" b="1" kern="1200" dirty="0"/>
            <a:t>Andrew Blauvelt</a:t>
          </a:r>
        </a:p>
      </dsp:txBody>
      <dsp:txXfrm>
        <a:off x="2101128" y="1211550"/>
        <a:ext cx="1496869" cy="470925"/>
      </dsp:txXfrm>
    </dsp:sp>
    <dsp:sp modelId="{9390D8E8-BC9C-48D1-9855-0E8CB69BA825}">
      <dsp:nvSpPr>
        <dsp:cNvPr id="0" name=""/>
        <dsp:cNvSpPr/>
      </dsp:nvSpPr>
      <dsp:spPr>
        <a:xfrm>
          <a:off x="3866391" y="600"/>
          <a:ext cx="1681875" cy="1345500"/>
        </a:xfrm>
        <a:prstGeom prst="rect">
          <a:avLst/>
        </a:prstGeom>
        <a:blipFill dpi="0" rotWithShape="0">
          <a:blip xmlns:r="http://schemas.openxmlformats.org/officeDocument/2006/relationships" r:embed="rId4"/>
          <a:srcRect/>
          <a:tile tx="-495300" ty="-342900" sx="38000" sy="38000" flip="none" algn="tl"/>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D701E8-7177-4088-A95A-A1DB14E2388E}">
      <dsp:nvSpPr>
        <dsp:cNvPr id="0" name=""/>
        <dsp:cNvSpPr/>
      </dsp:nvSpPr>
      <dsp:spPr>
        <a:xfrm>
          <a:off x="3950855" y="1211550"/>
          <a:ext cx="1496869" cy="470925"/>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80000"/>
            </a:lnSpc>
            <a:spcBef>
              <a:spcPct val="0"/>
            </a:spcBef>
            <a:spcAft>
              <a:spcPct val="35000"/>
            </a:spcAft>
            <a:buNone/>
          </a:pPr>
          <a:r>
            <a:rPr lang="en-US" sz="1700" b="1" kern="1200" dirty="0"/>
            <a:t>Yves Poulin</a:t>
          </a:r>
        </a:p>
      </dsp:txBody>
      <dsp:txXfrm>
        <a:off x="3950855" y="1211550"/>
        <a:ext cx="1496869" cy="470925"/>
      </dsp:txXfrm>
    </dsp:sp>
    <dsp:sp modelId="{8102F6C6-ECC2-4A33-B8F7-5489953570AB}">
      <dsp:nvSpPr>
        <dsp:cNvPr id="0" name=""/>
        <dsp:cNvSpPr/>
      </dsp:nvSpPr>
      <dsp:spPr>
        <a:xfrm>
          <a:off x="5749583" y="0"/>
          <a:ext cx="1681875" cy="1345500"/>
        </a:xfrm>
        <a:prstGeom prst="rect">
          <a:avLst/>
        </a:prstGeom>
        <a:blipFill dpi="0" rotWithShape="1">
          <a:blip xmlns:r="http://schemas.openxmlformats.org/officeDocument/2006/relationships" r:embed="rId5">
            <a:extLst>
              <a:ext uri="{28A0092B-C50C-407E-A947-70E740481C1C}">
                <a14:useLocalDpi xmlns:a14="http://schemas.microsoft.com/office/drawing/2010/main" val="0"/>
              </a:ext>
            </a:extLst>
          </a:blip>
          <a:srcRect/>
          <a:tile tx="95250" ty="-101600" sx="50000" sy="50000" flip="none" algn="tl"/>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9EF609-1252-46A1-B537-1DCE7A99CE43}">
      <dsp:nvSpPr>
        <dsp:cNvPr id="0" name=""/>
        <dsp:cNvSpPr/>
      </dsp:nvSpPr>
      <dsp:spPr>
        <a:xfrm>
          <a:off x="5800918" y="1211550"/>
          <a:ext cx="1496869" cy="470925"/>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80000"/>
            </a:lnSpc>
            <a:spcBef>
              <a:spcPct val="0"/>
            </a:spcBef>
            <a:spcAft>
              <a:spcPct val="35000"/>
            </a:spcAft>
            <a:buNone/>
          </a:pPr>
          <a:r>
            <a:rPr lang="en-US" sz="1700" b="1" kern="1200" dirty="0"/>
            <a:t>Stefan Beeck</a:t>
          </a:r>
        </a:p>
      </dsp:txBody>
      <dsp:txXfrm>
        <a:off x="5800918" y="1211550"/>
        <a:ext cx="1496869" cy="470925"/>
      </dsp:txXfrm>
    </dsp:sp>
    <dsp:sp modelId="{5D6D6EAE-4ACB-463D-973E-5719B2C6EF8F}">
      <dsp:nvSpPr>
        <dsp:cNvPr id="0" name=""/>
        <dsp:cNvSpPr/>
      </dsp:nvSpPr>
      <dsp:spPr>
        <a:xfrm>
          <a:off x="99696" y="1850663"/>
          <a:ext cx="1681875" cy="1345500"/>
        </a:xfrm>
        <a:prstGeom prst="rect">
          <a:avLst/>
        </a:prstGeom>
        <a:blipFill dpi="0" rotWithShape="1">
          <a:blip xmlns:r="http://schemas.openxmlformats.org/officeDocument/2006/relationships" r:embed="rId6">
            <a:extLst>
              <a:ext uri="{28A0092B-C50C-407E-A947-70E740481C1C}">
                <a14:useLocalDpi xmlns:a14="http://schemas.microsoft.com/office/drawing/2010/main" val="0"/>
              </a:ext>
            </a:extLst>
          </a:blip>
          <a:srcRect/>
          <a:tile tx="-38100" ty="-342900" sx="76000" sy="76000" flip="none" algn="tl"/>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274EFB-0BFE-4A65-BFBA-43C4FE23F3A4}">
      <dsp:nvSpPr>
        <dsp:cNvPr id="0" name=""/>
        <dsp:cNvSpPr/>
      </dsp:nvSpPr>
      <dsp:spPr>
        <a:xfrm>
          <a:off x="251065" y="3061613"/>
          <a:ext cx="1496869" cy="470925"/>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ctr" defTabSz="755650">
            <a:lnSpc>
              <a:spcPct val="80000"/>
            </a:lnSpc>
            <a:spcBef>
              <a:spcPct val="0"/>
            </a:spcBef>
            <a:spcAft>
              <a:spcPct val="35000"/>
            </a:spcAft>
            <a:buNone/>
          </a:pPr>
          <a:r>
            <a:rPr lang="en-US" sz="1700" b="1" kern="1200" dirty="0"/>
            <a:t>Maureen Kelly</a:t>
          </a:r>
        </a:p>
      </dsp:txBody>
      <dsp:txXfrm>
        <a:off x="251065" y="3061613"/>
        <a:ext cx="1496869" cy="470925"/>
      </dsp:txXfrm>
    </dsp:sp>
    <dsp:sp modelId="{A9300FF0-B7E7-4A8C-ADCF-7BE1B1750BA7}">
      <dsp:nvSpPr>
        <dsp:cNvPr id="0" name=""/>
        <dsp:cNvSpPr/>
      </dsp:nvSpPr>
      <dsp:spPr>
        <a:xfrm>
          <a:off x="1949760" y="1850663"/>
          <a:ext cx="1681875" cy="1345500"/>
        </a:xfrm>
        <a:prstGeom prst="rect">
          <a:avLst/>
        </a:prstGeom>
        <a:blipFill dpi="0" rotWithShape="1">
          <a:blip xmlns:r="http://schemas.openxmlformats.org/officeDocument/2006/relationships" r:embed="rId7">
            <a:extLst>
              <a:ext uri="{BEBA8EAE-BF5A-486C-A8C5-ECC9F3942E4B}">
                <a14:imgProps xmlns:a14="http://schemas.microsoft.com/office/drawing/2010/main">
                  <a14:imgLayer r:embed="rId8">
                    <a14:imgEffect>
                      <a14:sharpenSoften amount="85000"/>
                    </a14:imgEffect>
                    <a14:imgEffect>
                      <a14:brightnessContrast contrast="-20000"/>
                    </a14:imgEffect>
                  </a14:imgLayer>
                </a14:imgProps>
              </a:ext>
            </a:extLst>
          </a:blip>
          <a:srcRect/>
          <a:tile tx="-577850" ty="-419100" sx="73000" sy="73000" flip="none" algn="tl"/>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158FFE-06CC-4985-B41B-B7E5AE089A3D}">
      <dsp:nvSpPr>
        <dsp:cNvPr id="0" name=""/>
        <dsp:cNvSpPr/>
      </dsp:nvSpPr>
      <dsp:spPr>
        <a:xfrm>
          <a:off x="2101128" y="3061613"/>
          <a:ext cx="1496869" cy="470925"/>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ctr" defTabSz="755650">
            <a:lnSpc>
              <a:spcPct val="80000"/>
            </a:lnSpc>
            <a:spcBef>
              <a:spcPct val="0"/>
            </a:spcBef>
            <a:spcAft>
              <a:spcPct val="35000"/>
            </a:spcAft>
            <a:buNone/>
          </a:pPr>
          <a:r>
            <a:rPr lang="en-US" sz="1700" b="1" kern="1200" dirty="0" err="1"/>
            <a:t>Tianshuang</a:t>
          </a:r>
          <a:r>
            <a:rPr lang="en-US" sz="1700" b="1" kern="1200" dirty="0"/>
            <a:t> Wu</a:t>
          </a:r>
        </a:p>
      </dsp:txBody>
      <dsp:txXfrm>
        <a:off x="2101128" y="3061613"/>
        <a:ext cx="1496869" cy="470925"/>
      </dsp:txXfrm>
    </dsp:sp>
    <dsp:sp modelId="{003C28F9-1FBD-422A-A30B-58A4EDD26B4D}">
      <dsp:nvSpPr>
        <dsp:cNvPr id="0" name=""/>
        <dsp:cNvSpPr/>
      </dsp:nvSpPr>
      <dsp:spPr>
        <a:xfrm>
          <a:off x="3799823" y="1850663"/>
          <a:ext cx="1681875" cy="1345500"/>
        </a:xfrm>
        <a:prstGeom prst="rect">
          <a:avLst/>
        </a:prstGeom>
        <a:blipFill dpi="0" rotWithShape="1">
          <a:blip xmlns:r="http://schemas.openxmlformats.org/officeDocument/2006/relationships" r:embed="rId9"/>
          <a:srcRect/>
          <a:tile tx="44450" ty="-203200" sx="32000" sy="32000" flip="none" algn="tl"/>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755FDE-52B5-4E3D-BCEF-EDB5D33C6B77}">
      <dsp:nvSpPr>
        <dsp:cNvPr id="0" name=""/>
        <dsp:cNvSpPr/>
      </dsp:nvSpPr>
      <dsp:spPr>
        <a:xfrm>
          <a:off x="3951192" y="3061613"/>
          <a:ext cx="1496869" cy="470925"/>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80000"/>
            </a:lnSpc>
            <a:spcBef>
              <a:spcPct val="0"/>
            </a:spcBef>
            <a:spcAft>
              <a:spcPct val="35000"/>
            </a:spcAft>
            <a:buNone/>
          </a:pPr>
          <a:r>
            <a:rPr lang="en-US" sz="1700" b="1" kern="1200" dirty="0"/>
            <a:t>Ziqian Geng</a:t>
          </a:r>
        </a:p>
      </dsp:txBody>
      <dsp:txXfrm>
        <a:off x="3951192" y="3061613"/>
        <a:ext cx="1496869" cy="470925"/>
      </dsp:txXfrm>
    </dsp:sp>
    <dsp:sp modelId="{6B301538-09F8-4584-93C7-D00C93B1CEDC}">
      <dsp:nvSpPr>
        <dsp:cNvPr id="0" name=""/>
        <dsp:cNvSpPr/>
      </dsp:nvSpPr>
      <dsp:spPr>
        <a:xfrm>
          <a:off x="5749583" y="1850098"/>
          <a:ext cx="1681875" cy="1345500"/>
        </a:xfrm>
        <a:prstGeom prst="rect">
          <a:avLst/>
        </a:prstGeom>
        <a:blipFill dpi="0" rotWithShape="1">
          <a:blip xmlns:r="http://schemas.openxmlformats.org/officeDocument/2006/relationships" r:embed="rId10">
            <a:extLst>
              <a:ext uri="{BEBA8EAE-BF5A-486C-A8C5-ECC9F3942E4B}">
                <a14:imgProps xmlns:a14="http://schemas.microsoft.com/office/drawing/2010/main">
                  <a14:imgLayer r:embed="rId11">
                    <a14:imgEffect>
                      <a14:sharpenSoften amount="25000"/>
                    </a14:imgEffect>
                  </a14:imgLayer>
                </a14:imgProps>
              </a:ext>
              <a:ext uri="{28A0092B-C50C-407E-A947-70E740481C1C}">
                <a14:useLocalDpi xmlns:a14="http://schemas.microsoft.com/office/drawing/2010/main" val="0"/>
              </a:ext>
            </a:extLst>
          </a:blip>
          <a:srcRect/>
          <a:tile tx="-76200" ty="0" sx="60000" sy="60000" flip="none" algn="tl"/>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50D152-5368-4AD4-B650-DF9CA6A01C0E}">
      <dsp:nvSpPr>
        <dsp:cNvPr id="0" name=""/>
        <dsp:cNvSpPr/>
      </dsp:nvSpPr>
      <dsp:spPr>
        <a:xfrm>
          <a:off x="5801255" y="3061613"/>
          <a:ext cx="1496869" cy="470925"/>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80000"/>
            </a:lnSpc>
            <a:spcBef>
              <a:spcPct val="0"/>
            </a:spcBef>
            <a:spcAft>
              <a:spcPct val="35000"/>
            </a:spcAft>
            <a:buNone/>
          </a:pPr>
          <a:r>
            <a:rPr lang="en-US" sz="1700" b="1" kern="1200" dirty="0"/>
            <a:t>Carle Paul</a:t>
          </a:r>
        </a:p>
      </dsp:txBody>
      <dsp:txXfrm>
        <a:off x="5801255" y="3061613"/>
        <a:ext cx="1496869" cy="4709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589EF0-CC18-4F1D-A021-85D6B51A70C5}">
      <dsp:nvSpPr>
        <dsp:cNvPr id="0" name=""/>
        <dsp:cNvSpPr/>
      </dsp:nvSpPr>
      <dsp:spPr>
        <a:xfrm>
          <a:off x="0" y="991626"/>
          <a:ext cx="2518171" cy="159903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B1EFC5-3D0B-4721-8059-C74943CCEA04}">
      <dsp:nvSpPr>
        <dsp:cNvPr id="0" name=""/>
        <dsp:cNvSpPr/>
      </dsp:nvSpPr>
      <dsp:spPr>
        <a:xfrm>
          <a:off x="279796" y="1257433"/>
          <a:ext cx="2518171" cy="159903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Why not join the debate on this article through our correspondence section?</a:t>
          </a:r>
          <a:endParaRPr lang="en-US" sz="1900" kern="1200" dirty="0"/>
        </a:p>
      </dsp:txBody>
      <dsp:txXfrm>
        <a:off x="326630" y="1304267"/>
        <a:ext cx="2424503" cy="1505371"/>
      </dsp:txXfrm>
    </dsp:sp>
    <dsp:sp modelId="{AB583545-4501-4E3B-844F-FF50758E8240}">
      <dsp:nvSpPr>
        <dsp:cNvPr id="0" name=""/>
        <dsp:cNvSpPr/>
      </dsp:nvSpPr>
      <dsp:spPr>
        <a:xfrm>
          <a:off x="3077765" y="991626"/>
          <a:ext cx="2518171" cy="159903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FF7487-D8AE-46CD-898D-64C26E302513}">
      <dsp:nvSpPr>
        <dsp:cNvPr id="0" name=""/>
        <dsp:cNvSpPr/>
      </dsp:nvSpPr>
      <dsp:spPr>
        <a:xfrm>
          <a:off x="3357562" y="1257433"/>
          <a:ext cx="2518171" cy="159903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Rapid responses should not exceed 350 words, four references and one figure</a:t>
          </a:r>
          <a:endParaRPr lang="en-US" sz="1900" kern="1200" dirty="0"/>
        </a:p>
      </dsp:txBody>
      <dsp:txXfrm>
        <a:off x="3404396" y="1304267"/>
        <a:ext cx="2424503" cy="1505371"/>
      </dsp:txXfrm>
    </dsp:sp>
    <dsp:sp modelId="{2B7A7F20-121A-4E84-948C-0E406B9D1E2B}">
      <dsp:nvSpPr>
        <dsp:cNvPr id="0" name=""/>
        <dsp:cNvSpPr/>
      </dsp:nvSpPr>
      <dsp:spPr>
        <a:xfrm>
          <a:off x="6155531" y="991626"/>
          <a:ext cx="2518171" cy="159903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2A4A0E-E77C-4070-8FDB-D680624066A8}">
      <dsp:nvSpPr>
        <dsp:cNvPr id="0" name=""/>
        <dsp:cNvSpPr/>
      </dsp:nvSpPr>
      <dsp:spPr>
        <a:xfrm>
          <a:off x="6435328" y="1257433"/>
          <a:ext cx="2518171" cy="1599039"/>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Further details can be found on the BJD website</a:t>
          </a:r>
          <a:endParaRPr lang="en-US" sz="1900" kern="1200" dirty="0"/>
        </a:p>
      </dsp:txBody>
      <dsp:txXfrm>
        <a:off x="6482162" y="1304267"/>
        <a:ext cx="2424503" cy="150537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cdr:x>
      <cdr:y>0.90306</cdr:y>
    </cdr:from>
    <cdr:to>
      <cdr:x>0.07272</cdr:x>
      <cdr:y>1</cdr:y>
    </cdr:to>
    <cdr:sp macro="" textlink="">
      <cdr:nvSpPr>
        <cdr:cNvPr id="3" name="TextBox 2">
          <a:extLst xmlns:a="http://schemas.openxmlformats.org/drawingml/2006/main">
            <a:ext uri="{FF2B5EF4-FFF2-40B4-BE49-F238E27FC236}">
              <a16:creationId xmlns:a16="http://schemas.microsoft.com/office/drawing/2014/main" id="{6625BE65-18F1-40AB-9FF6-1BBC8155A6B8}"/>
            </a:ext>
          </a:extLst>
        </cdr:cNvPr>
        <cdr:cNvSpPr txBox="1"/>
      </cdr:nvSpPr>
      <cdr:spPr>
        <a:xfrm xmlns:a="http://schemas.openxmlformats.org/drawingml/2006/main">
          <a:off x="0" y="3025929"/>
          <a:ext cx="651140" cy="323165"/>
        </a:xfrm>
        <a:prstGeom xmlns:a="http://schemas.openxmlformats.org/drawingml/2006/main" prst="rect">
          <a:avLst/>
        </a:prstGeom>
      </cdr:spPr>
      <cdr:txBody>
        <a:bodyPr xmlns:a="http://schemas.openxmlformats.org/drawingml/2006/main" vertOverflow="clip" wrap="none" bIns="91440" rtlCol="0">
          <a:spAutoFit/>
        </a:bodyPr>
        <a:lstStyle xmlns:a="http://schemas.openxmlformats.org/drawingml/2006/main"/>
        <a:p xmlns:a="http://schemas.openxmlformats.org/drawingml/2006/main">
          <a:r>
            <a:rPr lang="en-US" sz="1200" dirty="0"/>
            <a:t>Week:</a:t>
          </a:r>
        </a:p>
      </cdr:txBody>
    </cdr:sp>
  </cdr:relSizeAnchor>
</c:userShapes>
</file>

<file path=ppt/drawings/drawing2.xml><?xml version="1.0" encoding="utf-8"?>
<c:userShapes xmlns:c="http://schemas.openxmlformats.org/drawingml/2006/chart">
  <cdr:relSizeAnchor xmlns:cdr="http://schemas.openxmlformats.org/drawingml/2006/chartDrawing">
    <cdr:from>
      <cdr:x>0.45066</cdr:x>
      <cdr:y>0.32403</cdr:y>
    </cdr:from>
    <cdr:to>
      <cdr:x>0.50394</cdr:x>
      <cdr:y>0.40992</cdr:y>
    </cdr:to>
    <cdr:sp macro="" textlink="">
      <cdr:nvSpPr>
        <cdr:cNvPr id="2" name="TextBox 17">
          <a:extLst xmlns:a="http://schemas.openxmlformats.org/drawingml/2006/main">
            <a:ext uri="{FF2B5EF4-FFF2-40B4-BE49-F238E27FC236}">
              <a16:creationId xmlns:a16="http://schemas.microsoft.com/office/drawing/2014/main" id="{30C657F1-C552-4993-83C5-7BBF1F50E4B6}"/>
            </a:ext>
          </a:extLst>
        </cdr:cNvPr>
        <cdr:cNvSpPr txBox="1"/>
      </cdr:nvSpPr>
      <cdr:spPr>
        <a:xfrm xmlns:a="http://schemas.openxmlformats.org/drawingml/2006/main">
          <a:off x="2099373" y="1045021"/>
          <a:ext cx="248217"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xmlns:a="http://schemas.openxmlformats.org/drawingml/2006/main">
          <a:endParaRPr lang="en-US" sz="1200" dirty="0"/>
        </a:p>
      </cdr:txBody>
    </cdr:sp>
  </cdr:relSizeAnchor>
  <cdr:relSizeAnchor xmlns:cdr="http://schemas.openxmlformats.org/drawingml/2006/chartDrawing">
    <cdr:from>
      <cdr:x>0</cdr:x>
      <cdr:y>0.90251</cdr:y>
    </cdr:from>
    <cdr:to>
      <cdr:x>0.14535</cdr:x>
      <cdr:y>1</cdr:y>
    </cdr:to>
    <cdr:sp macro="" textlink="">
      <cdr:nvSpPr>
        <cdr:cNvPr id="24" name="TextBox 2">
          <a:extLst xmlns:a="http://schemas.openxmlformats.org/drawingml/2006/main">
            <a:ext uri="{FF2B5EF4-FFF2-40B4-BE49-F238E27FC236}">
              <a16:creationId xmlns:a16="http://schemas.microsoft.com/office/drawing/2014/main" id="{6625BE65-18F1-40AB-9FF6-1BBC8155A6B8}"/>
            </a:ext>
          </a:extLst>
        </cdr:cNvPr>
        <cdr:cNvSpPr txBox="1"/>
      </cdr:nvSpPr>
      <cdr:spPr>
        <a:xfrm xmlns:a="http://schemas.openxmlformats.org/drawingml/2006/main">
          <a:off x="0" y="2991535"/>
          <a:ext cx="651140" cy="323165"/>
        </a:xfrm>
        <a:prstGeom xmlns:a="http://schemas.openxmlformats.org/drawingml/2006/main" prst="rect">
          <a:avLst/>
        </a:prstGeom>
      </cdr:spPr>
      <cdr:txBody>
        <a:bodyPr xmlns:a="http://schemas.openxmlformats.org/drawingml/2006/main" vertOverflow="clip" wrap="none" bIns="91440" rtlCol="0">
          <a:spAutoFit/>
        </a:bodyPr>
        <a:lstStyle xmlns:a="http://schemas.openxmlformats.org/drawingml/2006/main"/>
        <a:p xmlns:a="http://schemas.openxmlformats.org/drawingml/2006/main">
          <a:r>
            <a:rPr lang="en-US" sz="1200" dirty="0"/>
            <a:t>Week:</a:t>
          </a:r>
        </a:p>
      </cdr:txBody>
    </cdr:sp>
  </cdr:relSizeAnchor>
</c:userShapes>
</file>

<file path=ppt/drawings/drawing3.xml><?xml version="1.0" encoding="utf-8"?>
<c:userShapes xmlns:c="http://schemas.openxmlformats.org/drawingml/2006/chart">
  <cdr:relSizeAnchor xmlns:cdr="http://schemas.openxmlformats.org/drawingml/2006/chartDrawing">
    <cdr:from>
      <cdr:x>0</cdr:x>
      <cdr:y>0.90251</cdr:y>
    </cdr:from>
    <cdr:to>
      <cdr:x>0.14535</cdr:x>
      <cdr:y>1</cdr:y>
    </cdr:to>
    <cdr:sp macro="" textlink="">
      <cdr:nvSpPr>
        <cdr:cNvPr id="7" name="TextBox 2">
          <a:extLst xmlns:a="http://schemas.openxmlformats.org/drawingml/2006/main">
            <a:ext uri="{FF2B5EF4-FFF2-40B4-BE49-F238E27FC236}">
              <a16:creationId xmlns:a16="http://schemas.microsoft.com/office/drawing/2014/main" id="{6625BE65-18F1-40AB-9FF6-1BBC8155A6B8}"/>
            </a:ext>
          </a:extLst>
        </cdr:cNvPr>
        <cdr:cNvSpPr txBox="1"/>
      </cdr:nvSpPr>
      <cdr:spPr>
        <a:xfrm xmlns:a="http://schemas.openxmlformats.org/drawingml/2006/main">
          <a:off x="0" y="2991535"/>
          <a:ext cx="651140" cy="323165"/>
        </a:xfrm>
        <a:prstGeom xmlns:a="http://schemas.openxmlformats.org/drawingml/2006/main" prst="rect">
          <a:avLst/>
        </a:prstGeom>
      </cdr:spPr>
      <cdr:txBody>
        <a:bodyPr xmlns:a="http://schemas.openxmlformats.org/drawingml/2006/main" vertOverflow="clip" wrap="none" bIns="91440" rtlCol="0">
          <a:spAutoFit/>
        </a:bodyPr>
        <a:lstStyle xmlns:a="http://schemas.openxmlformats.org/drawingml/2006/main"/>
        <a:p xmlns:a="http://schemas.openxmlformats.org/drawingml/2006/main">
          <a:r>
            <a:rPr lang="en-US" sz="1200" dirty="0"/>
            <a:t>Week:</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4BB8A0-B278-4C18-BA98-9A3A7E72D404}" type="datetimeFigureOut">
              <a:rPr lang="en-US" smtClean="0"/>
              <a:t>11/21/20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2ECAD9-FFE6-43A7-9786-D4621C5EAD50}" type="slidenum">
              <a:rPr lang="en-US" smtClean="0"/>
              <a:t>‹#›</a:t>
            </a:fld>
            <a:endParaRPr lang="en-US" dirty="0"/>
          </a:p>
        </p:txBody>
      </p:sp>
    </p:spTree>
    <p:extLst>
      <p:ext uri="{BB962C8B-B14F-4D97-AF65-F5344CB8AC3E}">
        <p14:creationId xmlns:p14="http://schemas.microsoft.com/office/powerpoint/2010/main" val="1841868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PR:JCJ08Jul20</a:t>
            </a:r>
          </a:p>
        </p:txBody>
      </p:sp>
    </p:spTree>
    <p:extLst>
      <p:ext uri="{BB962C8B-B14F-4D97-AF65-F5344CB8AC3E}">
        <p14:creationId xmlns:p14="http://schemas.microsoft.com/office/powerpoint/2010/main" val="280730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ECAD9-FFE6-43A7-9786-D4621C5EAD50}" type="slidenum">
              <a:rPr lang="en-US" smtClean="0"/>
              <a:t>2</a:t>
            </a:fld>
            <a:endParaRPr lang="en-US" dirty="0"/>
          </a:p>
        </p:txBody>
      </p:sp>
    </p:spTree>
    <p:extLst>
      <p:ext uri="{BB962C8B-B14F-4D97-AF65-F5344CB8AC3E}">
        <p14:creationId xmlns:p14="http://schemas.microsoft.com/office/powerpoint/2010/main" val="675662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2ECAD9-FFE6-43A7-9786-D4621C5EAD50}" type="slidenum">
              <a:rPr lang="en-US" smtClean="0"/>
              <a:t>3</a:t>
            </a:fld>
            <a:endParaRPr lang="en-US" dirty="0"/>
          </a:p>
        </p:txBody>
      </p:sp>
    </p:spTree>
    <p:extLst>
      <p:ext uri="{BB962C8B-B14F-4D97-AF65-F5344CB8AC3E}">
        <p14:creationId xmlns:p14="http://schemas.microsoft.com/office/powerpoint/2010/main" val="1242272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A10C3329-845A-409C-854F-E751C745F33A}" type="slidenum">
              <a:rPr lang="en-US" smtClean="0"/>
              <a:pPr>
                <a:defRPr/>
              </a:pPr>
              <a:t>5</a:t>
            </a:fld>
            <a:endParaRPr lang="en-US" dirty="0"/>
          </a:p>
        </p:txBody>
      </p:sp>
    </p:spTree>
    <p:extLst>
      <p:ext uri="{BB962C8B-B14F-4D97-AF65-F5344CB8AC3E}">
        <p14:creationId xmlns:p14="http://schemas.microsoft.com/office/powerpoint/2010/main" val="71822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43007C13-8B10-4110-B449-2E65250C9065}" type="slidenum">
              <a:rPr lang="en-GB" smtClean="0"/>
              <a:t>6</a:t>
            </a:fld>
            <a:endParaRPr lang="en-GB" dirty="0"/>
          </a:p>
        </p:txBody>
      </p:sp>
    </p:spTree>
    <p:extLst>
      <p:ext uri="{BB962C8B-B14F-4D97-AF65-F5344CB8AC3E}">
        <p14:creationId xmlns:p14="http://schemas.microsoft.com/office/powerpoint/2010/main" val="3915338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2438" y="703263"/>
            <a:ext cx="6261100" cy="3522662"/>
          </a:xfrm>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A10C3329-845A-409C-854F-E751C745F33A}" type="slidenum">
              <a:rPr lang="en-US" smtClean="0"/>
              <a:pPr>
                <a:defRPr/>
              </a:pPr>
              <a:t>8</a:t>
            </a:fld>
            <a:endParaRPr lang="en-US" dirty="0"/>
          </a:p>
        </p:txBody>
      </p:sp>
    </p:spTree>
    <p:extLst>
      <p:ext uri="{BB962C8B-B14F-4D97-AF65-F5344CB8AC3E}">
        <p14:creationId xmlns:p14="http://schemas.microsoft.com/office/powerpoint/2010/main" val="3151555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43007C13-8B10-4110-B449-2E65250C9065}" type="slidenum">
              <a:rPr lang="en-GB" smtClean="0"/>
              <a:t>9</a:t>
            </a:fld>
            <a:endParaRPr lang="en-GB" dirty="0"/>
          </a:p>
        </p:txBody>
      </p:sp>
      <p:sp>
        <p:nvSpPr>
          <p:cNvPr id="3" name="Notes Placeholder 2">
            <a:extLst>
              <a:ext uri="{FF2B5EF4-FFF2-40B4-BE49-F238E27FC236}">
                <a16:creationId xmlns:a16="http://schemas.microsoft.com/office/drawing/2014/main" id="{D365EAAE-16FB-44A6-A28C-9C8E2AC8DAA3}"/>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031041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738664"/>
          </a:xfrm>
        </p:spPr>
        <p:txBody>
          <a:bodyPr anchor="t" anchorCtr="0">
            <a:spAutoFit/>
          </a:bodyPr>
          <a:lstStyle>
            <a:lvl1pPr>
              <a:defRPr sz="4200"/>
            </a:lvl1pPr>
          </a:lstStyle>
          <a:p>
            <a:r>
              <a:rPr lang="en-US" dirty="0"/>
              <a:t>Click to edit Master title style</a:t>
            </a:r>
          </a:p>
        </p:txBody>
      </p:sp>
      <p:sp>
        <p:nvSpPr>
          <p:cNvPr id="3" name="Subtitle 2"/>
          <p:cNvSpPr>
            <a:spLocks noGrp="1"/>
          </p:cNvSpPr>
          <p:nvPr>
            <p:ph type="subTitle" idx="1"/>
          </p:nvPr>
        </p:nvSpPr>
        <p:spPr>
          <a:xfrm>
            <a:off x="1154955" y="5238690"/>
            <a:ext cx="8825658" cy="400110"/>
          </a:xfrm>
          <a:prstGeom prst="rect">
            <a:avLst/>
          </a:prstGeom>
        </p:spPr>
        <p:txBody>
          <a:bodyPr anchor="b" anchorCtr="0">
            <a:spAutoFit/>
          </a:bodyPr>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9" name="Rectangle 8">
            <a:extLst>
              <a:ext uri="{FF2B5EF4-FFF2-40B4-BE49-F238E27FC236}">
                <a16:creationId xmlns:a16="http://schemas.microsoft.com/office/drawing/2014/main" id="{0BD7EBDF-F3EC-407A-A1A7-2D391810300A}"/>
              </a:ext>
            </a:extLst>
          </p:cNvPr>
          <p:cNvSpPr/>
          <p:nvPr userDrawn="1"/>
        </p:nvSpPr>
        <p:spPr>
          <a:xfrm>
            <a:off x="293914" y="6204858"/>
            <a:ext cx="8212463" cy="430887"/>
          </a:xfrm>
          <a:prstGeom prst="rect">
            <a:avLst/>
          </a:prstGeom>
        </p:spPr>
        <p:txBody>
          <a:bodyPr wrap="square">
            <a:spAutoFit/>
          </a:bodyPr>
          <a:lstStyle/>
          <a:p>
            <a:r>
              <a:rPr lang="fi-FI" sz="2200" dirty="0">
                <a:solidFill>
                  <a:schemeClr val="bg2">
                    <a:lumMod val="40000"/>
                    <a:lumOff val="60000"/>
                  </a:schemeClr>
                </a:solidFill>
              </a:rPr>
              <a:t>British Journal of Dermatology. DOI: 10.1111/bjd.19341</a:t>
            </a:r>
            <a:endParaRPr lang="en-GB" sz="2200" u="sng" dirty="0">
              <a:solidFill>
                <a:schemeClr val="bg2">
                  <a:lumMod val="40000"/>
                  <a:lumOff val="60000"/>
                </a:schemeClr>
              </a:solidFill>
            </a:endParaRPr>
          </a:p>
        </p:txBody>
      </p:sp>
    </p:spTree>
    <p:extLst>
      <p:ext uri="{BB962C8B-B14F-4D97-AF65-F5344CB8AC3E}">
        <p14:creationId xmlns:p14="http://schemas.microsoft.com/office/powerpoint/2010/main" val="512502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374AAC1-1511-49A6-88B6-EB34C6D60120}"/>
              </a:ext>
            </a:extLst>
          </p:cNvPr>
          <p:cNvSpPr>
            <a:spLocks noGrp="1"/>
          </p:cNvSpPr>
          <p:nvPr>
            <p:ph sz="quarter" idx="11"/>
          </p:nvPr>
        </p:nvSpPr>
        <p:spPr>
          <a:xfrm>
            <a:off x="1104900" y="2400300"/>
            <a:ext cx="8953500" cy="38481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9" name="Footer Placeholder 8">
            <a:extLst>
              <a:ext uri="{FF2B5EF4-FFF2-40B4-BE49-F238E27FC236}">
                <a16:creationId xmlns:a16="http://schemas.microsoft.com/office/drawing/2014/main" id="{413E7BEF-6D55-41CC-95ED-1415CF4E0ED2}"/>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351287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4" name="Table Placeholder 3">
            <a:extLst>
              <a:ext uri="{FF2B5EF4-FFF2-40B4-BE49-F238E27FC236}">
                <a16:creationId xmlns:a16="http://schemas.microsoft.com/office/drawing/2014/main" id="{97E14705-F6B3-470E-AD70-40E27697C81E}"/>
              </a:ext>
            </a:extLst>
          </p:cNvPr>
          <p:cNvSpPr>
            <a:spLocks noGrp="1"/>
          </p:cNvSpPr>
          <p:nvPr>
            <p:ph type="tbl" sz="quarter" idx="12"/>
          </p:nvPr>
        </p:nvSpPr>
        <p:spPr/>
        <p:txBody>
          <a:bodyPr/>
          <a:lstStyle/>
          <a:p>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7FD34313-B31E-49E9-9F58-65CE7319B833}"/>
              </a:ext>
            </a:extLst>
          </p:cNvPr>
          <p:cNvSpPr>
            <a:spLocks noGrp="1"/>
          </p:cNvSpPr>
          <p:nvPr>
            <p:ph type="ftr" sz="quarter" idx="13"/>
          </p:nvPr>
        </p:nvSpPr>
        <p:spPr/>
        <p:txBody>
          <a:bodyPr/>
          <a:lstStyle/>
          <a:p>
            <a:endParaRPr lang="en-US" dirty="0"/>
          </a:p>
        </p:txBody>
      </p:sp>
    </p:spTree>
    <p:extLst>
      <p:ext uri="{BB962C8B-B14F-4D97-AF65-F5344CB8AC3E}">
        <p14:creationId xmlns:p14="http://schemas.microsoft.com/office/powerpoint/2010/main" val="1023191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374AAC1-1511-49A6-88B6-EB34C6D60120}"/>
              </a:ext>
            </a:extLst>
          </p:cNvPr>
          <p:cNvSpPr>
            <a:spLocks noGrp="1"/>
          </p:cNvSpPr>
          <p:nvPr>
            <p:ph sz="quarter" idx="11"/>
          </p:nvPr>
        </p:nvSpPr>
        <p:spPr>
          <a:xfrm>
            <a:off x="1104900" y="2400300"/>
            <a:ext cx="4480560" cy="38481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646111" y="452718"/>
            <a:ext cx="9404723" cy="1400530"/>
          </a:xfrm>
        </p:spPr>
        <p:txBody>
          <a:bodyPr/>
          <a:lstStyle/>
          <a:p>
            <a:r>
              <a:rPr lang="en-US"/>
              <a:t>Click to edit Master title style</a:t>
            </a:r>
            <a:endParaRPr lang="en-US" dirty="0"/>
          </a:p>
        </p:txBody>
      </p:sp>
      <p:sp>
        <p:nvSpPr>
          <p:cNvPr id="4" name="Content Placeholder 7">
            <a:extLst>
              <a:ext uri="{FF2B5EF4-FFF2-40B4-BE49-F238E27FC236}">
                <a16:creationId xmlns:a16="http://schemas.microsoft.com/office/drawing/2014/main" id="{F45EE6F5-207A-4FF4-8DFA-1EFFEE17A59E}"/>
              </a:ext>
            </a:extLst>
          </p:cNvPr>
          <p:cNvSpPr>
            <a:spLocks noGrp="1"/>
          </p:cNvSpPr>
          <p:nvPr>
            <p:ph sz="quarter" idx="12"/>
          </p:nvPr>
        </p:nvSpPr>
        <p:spPr>
          <a:xfrm>
            <a:off x="5570274" y="2400300"/>
            <a:ext cx="4480560" cy="38481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2">
            <a:extLst>
              <a:ext uri="{FF2B5EF4-FFF2-40B4-BE49-F238E27FC236}">
                <a16:creationId xmlns:a16="http://schemas.microsoft.com/office/drawing/2014/main" id="{A8510281-2BF8-4082-BB6A-5AC63964B3C1}"/>
              </a:ext>
            </a:extLst>
          </p:cNvPr>
          <p:cNvSpPr>
            <a:spLocks noGrp="1"/>
          </p:cNvSpPr>
          <p:nvPr>
            <p:ph type="ftr" sz="quarter" idx="13"/>
          </p:nvPr>
        </p:nvSpPr>
        <p:spPr/>
        <p:txBody>
          <a:bodyPr/>
          <a:lstStyle/>
          <a:p>
            <a:endParaRPr lang="en-US" dirty="0"/>
          </a:p>
        </p:txBody>
      </p:sp>
    </p:spTree>
    <p:extLst>
      <p:ext uri="{BB962C8B-B14F-4D97-AF65-F5344CB8AC3E}">
        <p14:creationId xmlns:p14="http://schemas.microsoft.com/office/powerpoint/2010/main" val="4020635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2 Table">
    <p:spTree>
      <p:nvGrpSpPr>
        <p:cNvPr id="1" name=""/>
        <p:cNvGrpSpPr/>
        <p:nvPr/>
      </p:nvGrpSpPr>
      <p:grpSpPr>
        <a:xfrm>
          <a:off x="0" y="0"/>
          <a:ext cx="0" cy="0"/>
          <a:chOff x="0" y="0"/>
          <a:chExt cx="0" cy="0"/>
        </a:xfrm>
      </p:grpSpPr>
      <p:sp>
        <p:nvSpPr>
          <p:cNvPr id="6" name="Table Placeholder 5">
            <a:extLst>
              <a:ext uri="{FF2B5EF4-FFF2-40B4-BE49-F238E27FC236}">
                <a16:creationId xmlns:a16="http://schemas.microsoft.com/office/drawing/2014/main" id="{A05F4A8C-C426-489A-A475-8EE38057CEAB}"/>
              </a:ext>
            </a:extLst>
          </p:cNvPr>
          <p:cNvSpPr>
            <a:spLocks noGrp="1"/>
          </p:cNvSpPr>
          <p:nvPr>
            <p:ph type="tbl" sz="quarter" idx="14"/>
          </p:nvPr>
        </p:nvSpPr>
        <p:spPr>
          <a:xfrm>
            <a:off x="1104900" y="2400300"/>
            <a:ext cx="4457700" cy="3848100"/>
          </a:xfrm>
        </p:spPr>
        <p:txBody>
          <a:bodyPr/>
          <a:lstStyle/>
          <a:p>
            <a:endParaRPr lang="en-US" dirty="0"/>
          </a:p>
        </p:txBody>
      </p:sp>
      <p:sp>
        <p:nvSpPr>
          <p:cNvPr id="2" name="Title 1"/>
          <p:cNvSpPr>
            <a:spLocks noGrp="1"/>
          </p:cNvSpPr>
          <p:nvPr>
            <p:ph type="title"/>
          </p:nvPr>
        </p:nvSpPr>
        <p:spPr>
          <a:xfrm>
            <a:off x="646111" y="452718"/>
            <a:ext cx="9404723" cy="1400530"/>
          </a:xfrm>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A8510281-2BF8-4082-BB6A-5AC63964B3C1}"/>
              </a:ext>
            </a:extLst>
          </p:cNvPr>
          <p:cNvSpPr>
            <a:spLocks noGrp="1"/>
          </p:cNvSpPr>
          <p:nvPr>
            <p:ph type="ftr" sz="quarter" idx="13"/>
          </p:nvPr>
        </p:nvSpPr>
        <p:spPr/>
        <p:txBody>
          <a:bodyPr/>
          <a:lstStyle/>
          <a:p>
            <a:endParaRPr lang="en-US" dirty="0"/>
          </a:p>
        </p:txBody>
      </p:sp>
      <p:sp>
        <p:nvSpPr>
          <p:cNvPr id="9" name="Table Placeholder 5">
            <a:extLst>
              <a:ext uri="{FF2B5EF4-FFF2-40B4-BE49-F238E27FC236}">
                <a16:creationId xmlns:a16="http://schemas.microsoft.com/office/drawing/2014/main" id="{0FF4671C-21FE-4B58-B6BE-FD4DE32AA80C}"/>
              </a:ext>
            </a:extLst>
          </p:cNvPr>
          <p:cNvSpPr>
            <a:spLocks noGrp="1"/>
          </p:cNvSpPr>
          <p:nvPr>
            <p:ph type="tbl" sz="quarter" idx="15"/>
          </p:nvPr>
        </p:nvSpPr>
        <p:spPr>
          <a:xfrm>
            <a:off x="5593134" y="2400300"/>
            <a:ext cx="4457700" cy="3848100"/>
          </a:xfrm>
        </p:spPr>
        <p:txBody>
          <a:bodyPr/>
          <a:lstStyle/>
          <a:p>
            <a:endParaRPr lang="en-US" dirty="0"/>
          </a:p>
        </p:txBody>
      </p:sp>
    </p:spTree>
    <p:extLst>
      <p:ext uri="{BB962C8B-B14F-4D97-AF65-F5344CB8AC3E}">
        <p14:creationId xmlns:p14="http://schemas.microsoft.com/office/powerpoint/2010/main" val="3031418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8">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17" name="Rectangle 16">
            <a:extLst>
              <a:ext uri="{FF2B5EF4-FFF2-40B4-BE49-F238E27FC236}">
                <a16:creationId xmlns:a16="http://schemas.microsoft.com/office/drawing/2014/main" id="{C1198E78-7868-4794-9A59-18E8F211FFA2}"/>
              </a:ext>
            </a:extLst>
          </p:cNvPr>
          <p:cNvSpPr/>
          <p:nvPr userDrawn="1"/>
        </p:nvSpPr>
        <p:spPr>
          <a:xfrm>
            <a:off x="293914" y="6204858"/>
            <a:ext cx="8212463" cy="430887"/>
          </a:xfrm>
          <a:prstGeom prst="rect">
            <a:avLst/>
          </a:prstGeom>
        </p:spPr>
        <p:txBody>
          <a:bodyPr wrap="square">
            <a:spAutoFit/>
          </a:bodyPr>
          <a:lstStyle/>
          <a:p>
            <a:r>
              <a:rPr lang="fi-FI" sz="2200" dirty="0">
                <a:solidFill>
                  <a:schemeClr val="accent5">
                    <a:lumMod val="75000"/>
                  </a:schemeClr>
                </a:solidFill>
              </a:rPr>
              <a:t>British Journal of Dermatology. DOI: 10.1111/bjd.19341</a:t>
            </a:r>
            <a:endParaRPr lang="en-GB" sz="2200" u="sng" dirty="0">
              <a:solidFill>
                <a:schemeClr val="accent5">
                  <a:lumMod val="75000"/>
                </a:schemeClr>
              </a:solidFill>
            </a:endParaRPr>
          </a:p>
        </p:txBody>
      </p:sp>
      <p:sp>
        <p:nvSpPr>
          <p:cNvPr id="12" name="Text Placeholder 11">
            <a:extLst>
              <a:ext uri="{FF2B5EF4-FFF2-40B4-BE49-F238E27FC236}">
                <a16:creationId xmlns:a16="http://schemas.microsoft.com/office/drawing/2014/main" id="{521A65C2-2B0C-4ABA-84C1-0A21C0EB95DF}"/>
              </a:ext>
            </a:extLst>
          </p:cNvPr>
          <p:cNvSpPr>
            <a:spLocks noGrp="1"/>
          </p:cNvSpPr>
          <p:nvPr>
            <p:ph type="body" idx="1"/>
          </p:nvPr>
        </p:nvSpPr>
        <p:spPr>
          <a:xfrm>
            <a:off x="1104900" y="2400300"/>
            <a:ext cx="8945934" cy="384809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Footer Placeholder 12">
            <a:extLst>
              <a:ext uri="{FF2B5EF4-FFF2-40B4-BE49-F238E27FC236}">
                <a16:creationId xmlns:a16="http://schemas.microsoft.com/office/drawing/2014/main" id="{68BA4B6D-1304-466E-BD55-4A17BB0E55CE}"/>
              </a:ext>
            </a:extLst>
          </p:cNvPr>
          <p:cNvSpPr>
            <a:spLocks noGrp="1"/>
          </p:cNvSpPr>
          <p:nvPr>
            <p:ph type="ftr" sz="quarter" idx="3"/>
          </p:nvPr>
        </p:nvSpPr>
        <p:spPr>
          <a:xfrm>
            <a:off x="10058400" y="6389524"/>
            <a:ext cx="2049834" cy="246221"/>
          </a:xfrm>
          <a:prstGeom prst="rect">
            <a:avLst/>
          </a:prstGeom>
        </p:spPr>
        <p:txBody>
          <a:bodyPr vert="horz" lIns="91440" tIns="45720" rIns="91440" bIns="45720" rtlCol="0" anchor="b" anchorCtr="0">
            <a:spAutoFit/>
          </a:bodyPr>
          <a:lstStyle>
            <a:lvl1pPr algn="l">
              <a:defRPr sz="1000">
                <a:solidFill>
                  <a:schemeClr val="bg1"/>
                </a:solidFill>
              </a:defRPr>
            </a:lvl1pPr>
          </a:lstStyle>
          <a:p>
            <a:endParaRPr lang="en-US" dirty="0"/>
          </a:p>
        </p:txBody>
      </p:sp>
    </p:spTree>
    <p:extLst>
      <p:ext uri="{BB962C8B-B14F-4D97-AF65-F5344CB8AC3E}">
        <p14:creationId xmlns:p14="http://schemas.microsoft.com/office/powerpoint/2010/main" val="20000790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2000" b="0" i="0" kern="1200">
          <a:solidFill>
            <a:schemeClr val="bg1"/>
          </a:solidFill>
          <a:latin typeface="+mj-lt"/>
          <a:ea typeface="+mj-ea"/>
          <a:cs typeface="+mj-cs"/>
        </a:defRPr>
      </a:lvl1pPr>
      <a:lvl2pPr marL="742950" indent="-28575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1800" b="0" i="0" kern="1200">
          <a:solidFill>
            <a:schemeClr val="bg1"/>
          </a:solidFill>
          <a:latin typeface="+mj-lt"/>
          <a:ea typeface="+mj-ea"/>
          <a:cs typeface="+mj-cs"/>
        </a:defRPr>
      </a:lvl2pPr>
      <a:lvl3pPr marL="1143000" indent="-22860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1600" b="0" i="0" kern="1200">
          <a:solidFill>
            <a:schemeClr val="bg1"/>
          </a:solidFill>
          <a:latin typeface="+mj-lt"/>
          <a:ea typeface="+mj-ea"/>
          <a:cs typeface="+mj-cs"/>
        </a:defRPr>
      </a:lvl3pPr>
      <a:lvl4pPr marL="1600200" indent="-22860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1400" b="0" i="0" kern="1200">
          <a:solidFill>
            <a:schemeClr val="bg1"/>
          </a:solidFill>
          <a:latin typeface="+mj-lt"/>
          <a:ea typeface="+mj-ea"/>
          <a:cs typeface="+mj-cs"/>
        </a:defRPr>
      </a:lvl4pPr>
      <a:lvl5pPr marL="2057400" indent="-22860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1400" b="0" i="0" kern="1200">
          <a:solidFill>
            <a:schemeClr val="bg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96">
          <p15:clr>
            <a:srgbClr val="F26B43"/>
          </p15:clr>
        </p15:guide>
        <p15:guide id="2" orient="horz" pos="1512">
          <p15:clr>
            <a:srgbClr val="F26B43"/>
          </p15:clr>
        </p15:guide>
        <p15:guide id="3" orient="horz" pos="3936">
          <p15:clr>
            <a:srgbClr val="F26B43"/>
          </p15:clr>
        </p15:guide>
        <p15:guide id="4" pos="633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69" name="Rectangle 25"/>
          <p:cNvSpPr>
            <a:spLocks noGrp="1"/>
          </p:cNvSpPr>
          <p:nvPr>
            <p:ph type="ctrTitle"/>
          </p:nvPr>
        </p:nvSpPr>
        <p:spPr>
          <a:xfrm>
            <a:off x="1154954" y="847725"/>
            <a:ext cx="9046319" cy="2554545"/>
          </a:xfrm>
        </p:spPr>
        <p:txBody>
          <a:bodyPr/>
          <a:lstStyle/>
          <a:p>
            <a:r>
              <a:rPr lang="en-US" sz="3200" b="1" dirty="0">
                <a:solidFill>
                  <a:schemeClr val="tx1"/>
                </a:solidFill>
              </a:rPr>
              <a:t>Efficacy and safety of risankizumab vs. secukinumab in patients with moderate-to-severe plaque psoriasis (IMMerge): Results from a phase 3, randomised, open-label, efficacy assessor-blinded clinical trial</a:t>
            </a:r>
          </a:p>
        </p:txBody>
      </p:sp>
      <p:sp>
        <p:nvSpPr>
          <p:cNvPr id="57370" name="Rectangle 26"/>
          <p:cNvSpPr>
            <a:spLocks noGrp="1"/>
          </p:cNvSpPr>
          <p:nvPr>
            <p:ph type="subTitle" idx="1"/>
          </p:nvPr>
        </p:nvSpPr>
        <p:spPr>
          <a:xfrm>
            <a:off x="1154953" y="3568429"/>
            <a:ext cx="9046320" cy="1328569"/>
          </a:xfrm>
        </p:spPr>
        <p:txBody>
          <a:bodyPr/>
          <a:lstStyle/>
          <a:p>
            <a:r>
              <a:rPr lang="en-US" sz="1200" cap="none" dirty="0">
                <a:solidFill>
                  <a:schemeClr val="tx1"/>
                </a:solidFill>
              </a:rPr>
              <a:t>RICHARD B. WARREN, MBChB (Hons), PhD</a:t>
            </a:r>
            <a:r>
              <a:rPr lang="en-US" sz="1200" cap="none" baseline="30000" dirty="0">
                <a:solidFill>
                  <a:schemeClr val="tx1"/>
                </a:solidFill>
              </a:rPr>
              <a:t>1</a:t>
            </a:r>
            <a:r>
              <a:rPr lang="en-US" sz="1200" cap="none" dirty="0">
                <a:solidFill>
                  <a:schemeClr val="tx1"/>
                </a:solidFill>
              </a:rPr>
              <a:t>; ANDREW BLAUVELT, MD, MBA</a:t>
            </a:r>
            <a:r>
              <a:rPr lang="en-US" sz="1200" cap="none" baseline="30000" dirty="0">
                <a:solidFill>
                  <a:schemeClr val="tx1"/>
                </a:solidFill>
              </a:rPr>
              <a:t>2</a:t>
            </a:r>
            <a:r>
              <a:rPr lang="en-US" sz="1200" cap="none" dirty="0">
                <a:solidFill>
                  <a:schemeClr val="tx1"/>
                </a:solidFill>
              </a:rPr>
              <a:t>; YVES POULIN, MD</a:t>
            </a:r>
            <a:r>
              <a:rPr lang="en-US" sz="1200" cap="none" baseline="30000" dirty="0">
                <a:solidFill>
                  <a:schemeClr val="tx1"/>
                </a:solidFill>
              </a:rPr>
              <a:t>3</a:t>
            </a:r>
            <a:r>
              <a:rPr lang="en-US" sz="1200" cap="none" dirty="0">
                <a:solidFill>
                  <a:schemeClr val="tx1"/>
                </a:solidFill>
              </a:rPr>
              <a:t>; STEFAN BEECK, MD, PhD</a:t>
            </a:r>
            <a:r>
              <a:rPr lang="en-US" sz="1200" cap="none" baseline="30000" dirty="0">
                <a:solidFill>
                  <a:schemeClr val="tx1"/>
                </a:solidFill>
              </a:rPr>
              <a:t>4</a:t>
            </a:r>
            <a:r>
              <a:rPr lang="en-US" sz="1200" cap="none" dirty="0">
                <a:solidFill>
                  <a:schemeClr val="tx1"/>
                </a:solidFill>
              </a:rPr>
              <a:t>; MAUREEN KELLY, MD</a:t>
            </a:r>
            <a:r>
              <a:rPr lang="en-US" sz="1200" cap="none" baseline="30000" dirty="0">
                <a:solidFill>
                  <a:schemeClr val="tx1"/>
                </a:solidFill>
              </a:rPr>
              <a:t>4</a:t>
            </a:r>
            <a:r>
              <a:rPr lang="en-US" sz="1200" cap="none" dirty="0">
                <a:solidFill>
                  <a:schemeClr val="tx1"/>
                </a:solidFill>
              </a:rPr>
              <a:t>; TIANSHUANG WU, PhD</a:t>
            </a:r>
            <a:r>
              <a:rPr lang="en-US" sz="1200" cap="none" baseline="30000" dirty="0">
                <a:solidFill>
                  <a:schemeClr val="tx1"/>
                </a:solidFill>
              </a:rPr>
              <a:t>4</a:t>
            </a:r>
            <a:r>
              <a:rPr lang="en-US" sz="1200" cap="none" dirty="0">
                <a:solidFill>
                  <a:schemeClr val="tx1"/>
                </a:solidFill>
              </a:rPr>
              <a:t>; ZIQIAN GENG, PhD</a:t>
            </a:r>
            <a:r>
              <a:rPr lang="en-US" sz="1200" cap="none" baseline="30000" dirty="0">
                <a:solidFill>
                  <a:schemeClr val="tx1"/>
                </a:solidFill>
              </a:rPr>
              <a:t>4</a:t>
            </a:r>
            <a:r>
              <a:rPr lang="en-US" sz="1200" cap="none" dirty="0">
                <a:solidFill>
                  <a:schemeClr val="tx1"/>
                </a:solidFill>
              </a:rPr>
              <a:t>; CARLE PAUL, MD, PhD</a:t>
            </a:r>
            <a:r>
              <a:rPr lang="en-US" sz="1200" cap="none" baseline="30000" dirty="0">
                <a:solidFill>
                  <a:schemeClr val="tx1"/>
                </a:solidFill>
              </a:rPr>
              <a:t>5 </a:t>
            </a:r>
          </a:p>
          <a:p>
            <a:r>
              <a:rPr lang="en-US" sz="1200" cap="none" baseline="30000" dirty="0">
                <a:solidFill>
                  <a:schemeClr val="tx1"/>
                </a:solidFill>
              </a:rPr>
              <a:t>1</a:t>
            </a:r>
            <a:r>
              <a:rPr lang="en-US" sz="1200" cap="none" dirty="0">
                <a:solidFill>
                  <a:schemeClr val="tx1"/>
                </a:solidFill>
              </a:rPr>
              <a:t>THE DERMATOLOGY CENTRE, SALFORD ROYAL NHS FOUNDATION TRUST, SALFORD, UK, AND MANCHESTER NIHR BIOMEDICAL RESEARCH CENTER, MANCHESTER, UK; </a:t>
            </a:r>
            <a:r>
              <a:rPr lang="en-US" sz="1200" cap="none" baseline="30000" dirty="0">
                <a:solidFill>
                  <a:schemeClr val="tx1"/>
                </a:solidFill>
              </a:rPr>
              <a:t>2</a:t>
            </a:r>
            <a:r>
              <a:rPr lang="en-US" sz="1200" cap="none" dirty="0">
                <a:solidFill>
                  <a:schemeClr val="tx1"/>
                </a:solidFill>
              </a:rPr>
              <a:t>OREGON MEDICAL RESEARCH CENTER, PORTLAND, OR, USA; </a:t>
            </a:r>
            <a:r>
              <a:rPr lang="en-US" sz="1200" cap="none" baseline="30000" dirty="0">
                <a:solidFill>
                  <a:schemeClr val="tx1"/>
                </a:solidFill>
              </a:rPr>
              <a:t>3</a:t>
            </a:r>
            <a:r>
              <a:rPr lang="en-US" sz="1200" cap="none" dirty="0">
                <a:solidFill>
                  <a:schemeClr val="tx1"/>
                </a:solidFill>
              </a:rPr>
              <a:t>LAVAL UNIVERSITY AND CENTRE DE RECHERCHE DERMATOLOGIQUE DU QUÉBEC MÉTROPOLITAIN, QUEBEC CITY, QC, CANADA; </a:t>
            </a:r>
            <a:r>
              <a:rPr lang="en-US" sz="1200" cap="none" baseline="30000" dirty="0">
                <a:solidFill>
                  <a:schemeClr val="tx1"/>
                </a:solidFill>
              </a:rPr>
              <a:t>4</a:t>
            </a:r>
            <a:r>
              <a:rPr lang="en-US" sz="1200" cap="none" dirty="0">
                <a:solidFill>
                  <a:schemeClr val="tx1"/>
                </a:solidFill>
              </a:rPr>
              <a:t>ABBVIE INC, NORTH CHICAGO, IL, USA; </a:t>
            </a:r>
            <a:r>
              <a:rPr lang="en-US" sz="1200" cap="none" baseline="30000" dirty="0">
                <a:solidFill>
                  <a:schemeClr val="tx1"/>
                </a:solidFill>
              </a:rPr>
              <a:t>5</a:t>
            </a:r>
            <a:r>
              <a:rPr lang="en-US" sz="1200" cap="none" dirty="0">
                <a:solidFill>
                  <a:schemeClr val="tx1"/>
                </a:solidFill>
              </a:rPr>
              <a:t>PAUL SABATIER UNIVERSITY AND LARREY HOSPITAL, TOULOUSE, FRANCE</a:t>
            </a:r>
          </a:p>
        </p:txBody>
      </p:sp>
      <p:sp>
        <p:nvSpPr>
          <p:cNvPr id="12" name="TextBox 11">
            <a:extLst>
              <a:ext uri="{FF2B5EF4-FFF2-40B4-BE49-F238E27FC236}">
                <a16:creationId xmlns:a16="http://schemas.microsoft.com/office/drawing/2014/main" id="{F52398DB-9F46-4020-A00F-715F8AC739BC}"/>
              </a:ext>
            </a:extLst>
          </p:cNvPr>
          <p:cNvSpPr txBox="1"/>
          <p:nvPr/>
        </p:nvSpPr>
        <p:spPr>
          <a:xfrm>
            <a:off x="1154953" y="5463207"/>
            <a:ext cx="9263211" cy="784830"/>
          </a:xfrm>
          <a:prstGeom prst="rect">
            <a:avLst/>
          </a:prstGeom>
          <a:noFill/>
        </p:spPr>
        <p:txBody>
          <a:bodyPr wrap="square">
            <a:spAutoFit/>
          </a:bodyPr>
          <a:lstStyle/>
          <a:p>
            <a:r>
              <a:rPr lang="en-US" sz="900" dirty="0">
                <a:solidFill>
                  <a:schemeClr val="tx1">
                    <a:lumMod val="85000"/>
                  </a:schemeClr>
                </a:solidFill>
              </a:rPr>
              <a:t>AbbVie funded this study, and participated in the study design, research, analysis, data collection, interpretation of data, reviewing, and approval of the publication. All authors had access to the data and participated in the development, review, critique, and approval of the manuscript throughout the editorial process, and approved the final manuscript draft submitted for publication. All authors agree to be accountable for all aspects of the work, ensuring the accuracy and integrity of the publication. All named authors met the International Committee of Medical Journal Editors (ICMJE) criteria for authorship for this article, take responsibility for the integrity of the work, and have given their approval for this version to be published. Medical writing support was paid for by AbbVie Inc.</a:t>
            </a:r>
          </a:p>
        </p:txBody>
      </p:sp>
    </p:spTree>
    <p:extLst>
      <p:ext uri="{BB962C8B-B14F-4D97-AF65-F5344CB8AC3E}">
        <p14:creationId xmlns:p14="http://schemas.microsoft.com/office/powerpoint/2010/main" val="662603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0F639983-1E84-4AB0-8797-48F0B71BDF73}"/>
              </a:ext>
            </a:extLst>
          </p:cNvPr>
          <p:cNvGraphicFramePr>
            <a:graphicFrameLocks noGrp="1"/>
          </p:cNvGraphicFramePr>
          <p:nvPr>
            <p:ph sz="quarter" idx="11"/>
            <p:extLst>
              <p:ext uri="{D42A27DB-BD31-4B8C-83A1-F6EECF244321}">
                <p14:modId xmlns:p14="http://schemas.microsoft.com/office/powerpoint/2010/main" val="3841761556"/>
              </p:ext>
            </p:extLst>
          </p:nvPr>
        </p:nvGraphicFramePr>
        <p:xfrm>
          <a:off x="2380270" y="2481899"/>
          <a:ext cx="7431459" cy="35331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5">
            <a:extLst>
              <a:ext uri="{FF2B5EF4-FFF2-40B4-BE49-F238E27FC236}">
                <a16:creationId xmlns:a16="http://schemas.microsoft.com/office/drawing/2014/main" id="{5783BCE0-E2DD-4868-A8EC-8E96EE955F91}"/>
              </a:ext>
            </a:extLst>
          </p:cNvPr>
          <p:cNvSpPr>
            <a:spLocks noGrp="1"/>
          </p:cNvSpPr>
          <p:nvPr>
            <p:ph type="title"/>
          </p:nvPr>
        </p:nvSpPr>
        <p:spPr/>
        <p:txBody>
          <a:bodyPr/>
          <a:lstStyle/>
          <a:p>
            <a:r>
              <a:rPr lang="en-GB" dirty="0"/>
              <a:t>The Team</a:t>
            </a:r>
            <a:endParaRPr lang="en-US" dirty="0"/>
          </a:p>
        </p:txBody>
      </p:sp>
    </p:spTree>
    <p:extLst>
      <p:ext uri="{BB962C8B-B14F-4D97-AF65-F5344CB8AC3E}">
        <p14:creationId xmlns:p14="http://schemas.microsoft.com/office/powerpoint/2010/main" val="1675042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Content Placeholder 2">
            <a:extLst>
              <a:ext uri="{FF2B5EF4-FFF2-40B4-BE49-F238E27FC236}">
                <a16:creationId xmlns:a16="http://schemas.microsoft.com/office/drawing/2014/main" id="{EABCCDDE-C267-4EA9-9979-6519C5F9F686}"/>
              </a:ext>
            </a:extLst>
          </p:cNvPr>
          <p:cNvGraphicFramePr>
            <a:graphicFrameLocks noGrp="1"/>
          </p:cNvGraphicFramePr>
          <p:nvPr>
            <p:ph sz="quarter" idx="11"/>
            <p:extLst>
              <p:ext uri="{D42A27DB-BD31-4B8C-83A1-F6EECF244321}">
                <p14:modId xmlns:p14="http://schemas.microsoft.com/office/powerpoint/2010/main" val="2100706734"/>
              </p:ext>
            </p:extLst>
          </p:nvPr>
        </p:nvGraphicFramePr>
        <p:xfrm>
          <a:off x="1104900" y="2400300"/>
          <a:ext cx="8953500" cy="3848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a:extLst>
              <a:ext uri="{FF2B5EF4-FFF2-40B4-BE49-F238E27FC236}">
                <a16:creationId xmlns:a16="http://schemas.microsoft.com/office/drawing/2014/main" id="{4BABD9F7-3DD9-4F62-8860-E0E1A56DC342}"/>
              </a:ext>
            </a:extLst>
          </p:cNvPr>
          <p:cNvSpPr>
            <a:spLocks noGrp="1"/>
          </p:cNvSpPr>
          <p:nvPr>
            <p:ph type="title"/>
          </p:nvPr>
        </p:nvSpPr>
        <p:spPr/>
        <p:txBody>
          <a:bodyPr/>
          <a:lstStyle/>
          <a:p>
            <a:r>
              <a:rPr lang="en-GB" dirty="0"/>
              <a:t>Call for correspondence</a:t>
            </a:r>
            <a:endParaRPr lang="en-US" dirty="0"/>
          </a:p>
        </p:txBody>
      </p:sp>
    </p:spTree>
    <p:extLst>
      <p:ext uri="{BB962C8B-B14F-4D97-AF65-F5344CB8AC3E}">
        <p14:creationId xmlns:p14="http://schemas.microsoft.com/office/powerpoint/2010/main" val="2698763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descr="A person wearing a suit and tie smiling at the camera&#10;&#10;Description automatically generated">
            <a:extLst>
              <a:ext uri="{FF2B5EF4-FFF2-40B4-BE49-F238E27FC236}">
                <a16:creationId xmlns:a16="http://schemas.microsoft.com/office/drawing/2014/main" id="{A9C433F0-6D46-4ACB-B2C7-CA78B49B75F1}"/>
              </a:ext>
            </a:extLst>
          </p:cNvPr>
          <p:cNvPicPr>
            <a:picLocks noGrp="1" noChangeAspect="1"/>
          </p:cNvPicPr>
          <p:nvPr>
            <p:ph sz="quarter" idx="11"/>
          </p:nvPr>
        </p:nvPicPr>
        <p:blipFill rotWithShape="1">
          <a:blip r:embed="rId3">
            <a:extLst>
              <a:ext uri="{28A0092B-C50C-407E-A947-70E740481C1C}">
                <a14:useLocalDpi xmlns:a14="http://schemas.microsoft.com/office/drawing/2010/main" val="0"/>
              </a:ext>
            </a:extLst>
          </a:blip>
          <a:srcRect l="52762" r="21454"/>
          <a:stretch/>
        </p:blipFill>
        <p:spPr>
          <a:xfrm>
            <a:off x="1304925" y="2509455"/>
            <a:ext cx="3909850" cy="3474720"/>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0039312A-8F87-4DDA-B02E-95969E31FD40}"/>
              </a:ext>
            </a:extLst>
          </p:cNvPr>
          <p:cNvSpPr>
            <a:spLocks noGrp="1"/>
          </p:cNvSpPr>
          <p:nvPr>
            <p:ph type="title"/>
          </p:nvPr>
        </p:nvSpPr>
        <p:spPr/>
        <p:txBody>
          <a:bodyPr/>
          <a:lstStyle/>
          <a:p>
            <a:r>
              <a:rPr lang="en-US" dirty="0"/>
              <a:t>Lead Researcher</a:t>
            </a:r>
          </a:p>
        </p:txBody>
      </p:sp>
      <p:sp>
        <p:nvSpPr>
          <p:cNvPr id="12" name="TextBox 11">
            <a:extLst>
              <a:ext uri="{FF2B5EF4-FFF2-40B4-BE49-F238E27FC236}">
                <a16:creationId xmlns:a16="http://schemas.microsoft.com/office/drawing/2014/main" id="{68BE06FC-BC64-43DC-B61E-9E9710D46923}"/>
              </a:ext>
            </a:extLst>
          </p:cNvPr>
          <p:cNvSpPr txBox="1"/>
          <p:nvPr/>
        </p:nvSpPr>
        <p:spPr>
          <a:xfrm>
            <a:off x="5348472" y="2844854"/>
            <a:ext cx="4711066" cy="3139321"/>
          </a:xfrm>
          <a:prstGeom prst="rect">
            <a:avLst/>
          </a:prstGeom>
          <a:noFill/>
        </p:spPr>
        <p:txBody>
          <a:bodyPr wrap="square">
            <a:spAutoFit/>
          </a:bodyPr>
          <a:lstStyle/>
          <a:p>
            <a:r>
              <a:rPr lang="en-US" b="1" dirty="0">
                <a:solidFill>
                  <a:schemeClr val="bg1"/>
                </a:solidFill>
              </a:rPr>
              <a:t>Richard B Warren</a:t>
            </a:r>
            <a:r>
              <a:rPr lang="en-US" dirty="0">
                <a:solidFill>
                  <a:schemeClr val="bg1"/>
                </a:solidFill>
              </a:rPr>
              <a:t> </a:t>
            </a:r>
            <a:r>
              <a:rPr lang="en-GB" sz="1800" dirty="0">
                <a:solidFill>
                  <a:schemeClr val="bg1"/>
                </a:solidFill>
                <a:effectLst/>
                <a:ea typeface="Calibri" panose="020F0502020204030204" pitchFamily="34" charset="0"/>
                <a:cs typeface="Times New Roman" panose="02020603050405020304" pitchFamily="18" charset="0"/>
              </a:rPr>
              <a:t>has received research grants from and leads clinical trials for AbbVie, Almirall, Amgen, Bristol-Myers Squibb, Celgene, Lilly, Janssen, LEO Pharma, Novartis, Pfizer, and UCB Pharma. He has received consulting fees from AbbVie, Almirall, Amgen, Arena Pharmaceuticals, Avillion, Boehringer Ingelheim, Bristol-Myers Squibb, Celgene, Janssen, LEO Pharma, Lilly, Novartis, Pfizer, Sanofi, and UCB Pharma.</a:t>
            </a:r>
            <a:endParaRPr lang="en-US" dirty="0">
              <a:solidFill>
                <a:schemeClr val="bg1"/>
              </a:solidFill>
            </a:endParaRPr>
          </a:p>
        </p:txBody>
      </p:sp>
    </p:spTree>
    <p:extLst>
      <p:ext uri="{BB962C8B-B14F-4D97-AF65-F5344CB8AC3E}">
        <p14:creationId xmlns:p14="http://schemas.microsoft.com/office/powerpoint/2010/main" val="3928946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707305-F0DF-47D2-B0B6-32DA99F4A145}"/>
              </a:ext>
            </a:extLst>
          </p:cNvPr>
          <p:cNvSpPr>
            <a:spLocks noGrp="1"/>
          </p:cNvSpPr>
          <p:nvPr>
            <p:ph sz="quarter" idx="11"/>
          </p:nvPr>
        </p:nvSpPr>
        <p:spPr>
          <a:xfrm>
            <a:off x="1097334" y="2834640"/>
            <a:ext cx="8953500" cy="3848100"/>
          </a:xfrm>
        </p:spPr>
        <p:txBody>
          <a:bodyPr/>
          <a:lstStyle/>
          <a:p>
            <a:pPr>
              <a:buClr>
                <a:srgbClr val="9F1210"/>
              </a:buClr>
            </a:pPr>
            <a:r>
              <a:rPr lang="en-US" dirty="0"/>
              <a:t>Treatments with sustained efficacy and a more convenient dosing schedule are needed to improve the quality of life of patients with moderate-to-severe psoriasis</a:t>
            </a:r>
            <a:endParaRPr lang="en-US" baseline="30000" dirty="0"/>
          </a:p>
          <a:p>
            <a:pPr>
              <a:buClr>
                <a:srgbClr val="9F1210"/>
              </a:buClr>
            </a:pPr>
            <a:r>
              <a:rPr lang="en-US" dirty="0"/>
              <a:t>Risankizumab (IL-23 inhibitor) and secukinumab (IL-17A inhibitor) are indicated treatments and administered via subcutaneous injection, yet have different recommended dosing schedules</a:t>
            </a:r>
          </a:p>
          <a:p>
            <a:pPr>
              <a:buClr>
                <a:srgbClr val="9F1210"/>
              </a:buClr>
            </a:pPr>
            <a:r>
              <a:rPr lang="en-US" dirty="0" err="1"/>
              <a:t>Risankizumab</a:t>
            </a:r>
            <a:r>
              <a:rPr lang="en-US" dirty="0"/>
              <a:t> and </a:t>
            </a:r>
            <a:r>
              <a:rPr lang="en-US" dirty="0" err="1"/>
              <a:t>secukinumab</a:t>
            </a:r>
            <a:r>
              <a:rPr lang="en-US" dirty="0"/>
              <a:t> have not been directly compared to date </a:t>
            </a:r>
          </a:p>
          <a:p>
            <a:endParaRPr lang="en-US" dirty="0"/>
          </a:p>
          <a:p>
            <a:endParaRPr lang="en-US" dirty="0"/>
          </a:p>
        </p:txBody>
      </p:sp>
      <p:sp>
        <p:nvSpPr>
          <p:cNvPr id="3" name="Title 2">
            <a:extLst>
              <a:ext uri="{FF2B5EF4-FFF2-40B4-BE49-F238E27FC236}">
                <a16:creationId xmlns:a16="http://schemas.microsoft.com/office/drawing/2014/main" id="{9EB629F5-1CC9-4CA6-AF2F-CDD8A8F36D3F}"/>
              </a:ext>
            </a:extLst>
          </p:cNvPr>
          <p:cNvSpPr>
            <a:spLocks noGrp="1"/>
          </p:cNvSpPr>
          <p:nvPr>
            <p:ph type="title"/>
          </p:nvPr>
        </p:nvSpPr>
        <p:spPr/>
        <p:txBody>
          <a:bodyPr/>
          <a:lstStyle/>
          <a:p>
            <a:r>
              <a:rPr lang="en-GB" dirty="0"/>
              <a:t>Introduction</a:t>
            </a:r>
            <a:br>
              <a:rPr lang="en-GB" dirty="0"/>
            </a:br>
            <a:r>
              <a:rPr lang="en-GB" dirty="0"/>
              <a:t>What’s already known?</a:t>
            </a:r>
            <a:endParaRPr lang="en-US" dirty="0"/>
          </a:p>
        </p:txBody>
      </p:sp>
    </p:spTree>
    <p:extLst>
      <p:ext uri="{BB962C8B-B14F-4D97-AF65-F5344CB8AC3E}">
        <p14:creationId xmlns:p14="http://schemas.microsoft.com/office/powerpoint/2010/main" val="161571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EC9DAD-2E5E-41D8-8C53-5D9AF86753EA}"/>
              </a:ext>
            </a:extLst>
          </p:cNvPr>
          <p:cNvSpPr>
            <a:spLocks noGrp="1"/>
          </p:cNvSpPr>
          <p:nvPr>
            <p:ph sz="quarter" idx="11"/>
          </p:nvPr>
        </p:nvSpPr>
        <p:spPr/>
        <p:txBody>
          <a:bodyPr/>
          <a:lstStyle/>
          <a:p>
            <a:pPr marL="0" indent="0">
              <a:buNone/>
            </a:pPr>
            <a:endParaRPr lang="en-US" dirty="0"/>
          </a:p>
          <a:p>
            <a:pPr>
              <a:buClr>
                <a:srgbClr val="9F1210"/>
              </a:buClr>
            </a:pPr>
            <a:r>
              <a:rPr lang="en-US" dirty="0"/>
              <a:t>To compare the efficacy and safety of </a:t>
            </a:r>
            <a:r>
              <a:rPr lang="en-US" dirty="0" err="1"/>
              <a:t>risankizumab</a:t>
            </a:r>
            <a:r>
              <a:rPr lang="en-US" dirty="0"/>
              <a:t> versus secukinumab in patients with moderate-to-severe plaque psoriasis</a:t>
            </a:r>
          </a:p>
          <a:p>
            <a:endParaRPr lang="en-US" dirty="0"/>
          </a:p>
        </p:txBody>
      </p:sp>
      <p:sp>
        <p:nvSpPr>
          <p:cNvPr id="3" name="Title 2">
            <a:extLst>
              <a:ext uri="{FF2B5EF4-FFF2-40B4-BE49-F238E27FC236}">
                <a16:creationId xmlns:a16="http://schemas.microsoft.com/office/drawing/2014/main" id="{EB406290-FD13-4B1D-B861-8EE19CF3A62D}"/>
              </a:ext>
            </a:extLst>
          </p:cNvPr>
          <p:cNvSpPr>
            <a:spLocks noGrp="1"/>
          </p:cNvSpPr>
          <p:nvPr>
            <p:ph type="title"/>
          </p:nvPr>
        </p:nvSpPr>
        <p:spPr/>
        <p:txBody>
          <a:bodyPr/>
          <a:lstStyle/>
          <a:p>
            <a:r>
              <a:rPr lang="en-GB" dirty="0"/>
              <a:t>Objective</a:t>
            </a:r>
            <a:endParaRPr lang="en-US" dirty="0"/>
          </a:p>
        </p:txBody>
      </p:sp>
    </p:spTree>
    <p:extLst>
      <p:ext uri="{BB962C8B-B14F-4D97-AF65-F5344CB8AC3E}">
        <p14:creationId xmlns:p14="http://schemas.microsoft.com/office/powerpoint/2010/main" val="4210163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EFDC9A9-F2C1-4FEE-81B8-C6212CCBEA44}"/>
              </a:ext>
            </a:extLst>
          </p:cNvPr>
          <p:cNvSpPr>
            <a:spLocks noGrp="1"/>
          </p:cNvSpPr>
          <p:nvPr>
            <p:ph type="title"/>
          </p:nvPr>
        </p:nvSpPr>
        <p:spPr/>
        <p:txBody>
          <a:bodyPr/>
          <a:lstStyle/>
          <a:p>
            <a:r>
              <a:rPr lang="en-US" dirty="0"/>
              <a:t>Methods</a:t>
            </a:r>
          </a:p>
        </p:txBody>
      </p:sp>
      <p:sp>
        <p:nvSpPr>
          <p:cNvPr id="245" name="Content Placeholder 2">
            <a:extLst>
              <a:ext uri="{FF2B5EF4-FFF2-40B4-BE49-F238E27FC236}">
                <a16:creationId xmlns:a16="http://schemas.microsoft.com/office/drawing/2014/main" id="{1E39AFAE-52B6-4C15-AAD9-8339A0A40586}"/>
              </a:ext>
            </a:extLst>
          </p:cNvPr>
          <p:cNvSpPr txBox="1">
            <a:spLocks/>
          </p:cNvSpPr>
          <p:nvPr/>
        </p:nvSpPr>
        <p:spPr>
          <a:xfrm>
            <a:off x="562001" y="1019020"/>
            <a:ext cx="11514667" cy="301133"/>
          </a:xfrm>
          <a:prstGeom prst="rect">
            <a:avLst/>
          </a:prstGeom>
        </p:spPr>
        <p:txBody>
          <a:bodyPr vert="horz" lIns="0" tIns="0" rIns="0" bIns="0" rtlCol="0">
            <a:noAutofit/>
          </a:bodyPr>
          <a:lstStyle>
            <a:lvl1pPr marL="116681" indent="-116681" algn="l" defTabSz="685800" rtl="0" eaLnBrk="1" latinLnBrk="0" hangingPunct="1">
              <a:lnSpc>
                <a:spcPct val="112000"/>
              </a:lnSpc>
              <a:spcBef>
                <a:spcPts val="600"/>
              </a:spcBef>
              <a:buFont typeface="Arial" panose="020B0604020202020204" pitchFamily="34" charset="0"/>
              <a:buChar char="•"/>
              <a:defRPr sz="1100" kern="1200">
                <a:solidFill>
                  <a:schemeClr val="tx1"/>
                </a:solidFill>
                <a:latin typeface="+mn-lt"/>
                <a:ea typeface="+mn-ea"/>
                <a:cs typeface="+mn-cs"/>
              </a:defRPr>
            </a:lvl1pPr>
            <a:lvl2pPr marL="514350" indent="-171450" algn="l" defTabSz="685800" rtl="0" eaLnBrk="1" latinLnBrk="0" hangingPunct="1">
              <a:lnSpc>
                <a:spcPct val="112000"/>
              </a:lnSpc>
              <a:spcBef>
                <a:spcPts val="600"/>
              </a:spcBef>
              <a:buFont typeface="Arial" panose="020B0604020202020204" pitchFamily="34" charset="0"/>
              <a:buChar char="•"/>
              <a:defRPr sz="1100" kern="1200">
                <a:solidFill>
                  <a:schemeClr val="tx1"/>
                </a:solidFill>
                <a:latin typeface="+mn-lt"/>
                <a:ea typeface="+mn-ea"/>
                <a:cs typeface="+mn-cs"/>
              </a:defRPr>
            </a:lvl2pPr>
            <a:lvl3pPr marL="857250" indent="-171450" algn="l" defTabSz="685800" rtl="0" eaLnBrk="1" latinLnBrk="0" hangingPunct="1">
              <a:lnSpc>
                <a:spcPct val="112000"/>
              </a:lnSpc>
              <a:spcBef>
                <a:spcPts val="600"/>
              </a:spcBef>
              <a:buFont typeface="Arial" panose="020B0604020202020204" pitchFamily="34" charset="0"/>
              <a:buChar char="•"/>
              <a:defRPr sz="1100" kern="1200">
                <a:solidFill>
                  <a:schemeClr val="tx1"/>
                </a:solidFill>
                <a:latin typeface="+mn-lt"/>
                <a:ea typeface="+mn-ea"/>
                <a:cs typeface="+mn-cs"/>
              </a:defRPr>
            </a:lvl3pPr>
            <a:lvl4pPr marL="1200150" indent="-171450" algn="l" defTabSz="685800" rtl="0" eaLnBrk="1" latinLnBrk="0" hangingPunct="1">
              <a:lnSpc>
                <a:spcPct val="112000"/>
              </a:lnSpc>
              <a:spcBef>
                <a:spcPts val="600"/>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112000"/>
              </a:lnSpc>
              <a:spcBef>
                <a:spcPts val="600"/>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2000"/>
              </a:lnSpc>
              <a:buNone/>
            </a:pPr>
            <a:endParaRPr lang="en-GB" sz="1600" dirty="0">
              <a:solidFill>
                <a:schemeClr val="bg1"/>
              </a:solidFill>
            </a:endParaRPr>
          </a:p>
        </p:txBody>
      </p:sp>
      <p:cxnSp>
        <p:nvCxnSpPr>
          <p:cNvPr id="98" name="Straight Arrow Connector 89">
            <a:extLst>
              <a:ext uri="{FF2B5EF4-FFF2-40B4-BE49-F238E27FC236}">
                <a16:creationId xmlns:a16="http://schemas.microsoft.com/office/drawing/2014/main" id="{D5E227FD-3A4D-467B-BC4A-B7A4ABE277B4}"/>
              </a:ext>
            </a:extLst>
          </p:cNvPr>
          <p:cNvCxnSpPr>
            <a:cxnSpLocks/>
            <a:stCxn id="100" idx="3"/>
          </p:cNvCxnSpPr>
          <p:nvPr/>
        </p:nvCxnSpPr>
        <p:spPr bwMode="auto">
          <a:xfrm>
            <a:off x="8894277" y="2946630"/>
            <a:ext cx="182880" cy="0"/>
          </a:xfrm>
          <a:prstGeom prst="straightConnector1">
            <a:avLst/>
          </a:prstGeom>
          <a:noFill/>
          <a:ln w="12700" algn="ctr">
            <a:solidFill>
              <a:srgbClr val="FFFFFF">
                <a:lumMod val="50000"/>
              </a:srgbClr>
            </a:solidFill>
            <a:round/>
            <a:headEnd/>
            <a:tailEnd type="triangle" w="med" len="med"/>
          </a:ln>
          <a:extLst>
            <a:ext uri="{909E8E84-426E-40DD-AFC4-6F175D3DCCD1}">
              <a14:hiddenFill xmlns:a14="http://schemas.microsoft.com/office/drawing/2010/main">
                <a:noFill/>
              </a14:hiddenFill>
            </a:ext>
          </a:extLst>
        </p:spPr>
      </p:cxnSp>
      <p:cxnSp>
        <p:nvCxnSpPr>
          <p:cNvPr id="119" name="Connector: Elbow 60">
            <a:extLst>
              <a:ext uri="{FF2B5EF4-FFF2-40B4-BE49-F238E27FC236}">
                <a16:creationId xmlns:a16="http://schemas.microsoft.com/office/drawing/2014/main" id="{8A4034EC-C135-4859-8633-D5EB6B51CCE1}"/>
              </a:ext>
            </a:extLst>
          </p:cNvPr>
          <p:cNvCxnSpPr>
            <a:cxnSpLocks noChangeShapeType="1"/>
            <a:stCxn id="99" idx="3"/>
            <a:endCxn id="100" idx="1"/>
          </p:cNvCxnSpPr>
          <p:nvPr/>
        </p:nvCxnSpPr>
        <p:spPr bwMode="auto">
          <a:xfrm flipV="1">
            <a:off x="2071645" y="2946630"/>
            <a:ext cx="525823" cy="271485"/>
          </a:xfrm>
          <a:prstGeom prst="bentConnector3">
            <a:avLst>
              <a:gd name="adj1" fmla="val 50000"/>
            </a:avLst>
          </a:prstGeom>
          <a:noFill/>
          <a:ln w="12700" algn="ctr">
            <a:solidFill>
              <a:srgbClr val="FFFFFF">
                <a:lumMod val="50000"/>
              </a:srgbClr>
            </a:solidFill>
            <a:miter lim="800000"/>
            <a:headEnd/>
            <a:tailEnd type="triangle" w="med" len="med"/>
          </a:ln>
          <a:extLst>
            <a:ext uri="{909E8E84-426E-40DD-AFC4-6F175D3DCCD1}">
              <a14:hiddenFill xmlns:a14="http://schemas.microsoft.com/office/drawing/2010/main">
                <a:noFill/>
              </a14:hiddenFill>
            </a:ext>
          </a:extLst>
        </p:spPr>
      </p:cxnSp>
      <p:cxnSp>
        <p:nvCxnSpPr>
          <p:cNvPr id="120" name="Connector: Elbow 62">
            <a:extLst>
              <a:ext uri="{FF2B5EF4-FFF2-40B4-BE49-F238E27FC236}">
                <a16:creationId xmlns:a16="http://schemas.microsoft.com/office/drawing/2014/main" id="{A16FCEF7-BBAC-4337-B58A-9FA6A34121F4}"/>
              </a:ext>
            </a:extLst>
          </p:cNvPr>
          <p:cNvCxnSpPr>
            <a:cxnSpLocks/>
            <a:stCxn id="99" idx="3"/>
            <a:endCxn id="101" idx="1"/>
          </p:cNvCxnSpPr>
          <p:nvPr/>
        </p:nvCxnSpPr>
        <p:spPr bwMode="auto">
          <a:xfrm>
            <a:off x="2071645" y="3218115"/>
            <a:ext cx="525824" cy="274701"/>
          </a:xfrm>
          <a:prstGeom prst="bentConnector3">
            <a:avLst>
              <a:gd name="adj1" fmla="val 50000"/>
            </a:avLst>
          </a:prstGeom>
          <a:noFill/>
          <a:ln w="12700" algn="ctr">
            <a:solidFill>
              <a:srgbClr val="FFFFFF">
                <a:lumMod val="50000"/>
              </a:srgbClr>
            </a:solidFill>
            <a:miter lim="800000"/>
            <a:headEnd/>
            <a:tailEnd type="triangle" w="med" len="med"/>
          </a:ln>
          <a:extLst>
            <a:ext uri="{909E8E84-426E-40DD-AFC4-6F175D3DCCD1}">
              <a14:hiddenFill xmlns:a14="http://schemas.microsoft.com/office/drawing/2010/main">
                <a:noFill/>
              </a14:hiddenFill>
            </a:ext>
          </a:extLst>
        </p:spPr>
      </p:cxnSp>
      <p:cxnSp>
        <p:nvCxnSpPr>
          <p:cNvPr id="241" name="Straight Arrow Connector 89">
            <a:extLst>
              <a:ext uri="{FF2B5EF4-FFF2-40B4-BE49-F238E27FC236}">
                <a16:creationId xmlns:a16="http://schemas.microsoft.com/office/drawing/2014/main" id="{8CD59362-E94C-4D92-ACCE-8E0C04DCFD95}"/>
              </a:ext>
            </a:extLst>
          </p:cNvPr>
          <p:cNvCxnSpPr>
            <a:cxnSpLocks/>
            <a:stCxn id="101" idx="3"/>
          </p:cNvCxnSpPr>
          <p:nvPr/>
        </p:nvCxnSpPr>
        <p:spPr bwMode="auto">
          <a:xfrm>
            <a:off x="8894277" y="3492816"/>
            <a:ext cx="182880" cy="0"/>
          </a:xfrm>
          <a:prstGeom prst="straightConnector1">
            <a:avLst/>
          </a:prstGeom>
          <a:noFill/>
          <a:ln w="12700" algn="ctr">
            <a:solidFill>
              <a:srgbClr val="FFFFFF">
                <a:lumMod val="50000"/>
              </a:srgbClr>
            </a:solidFill>
            <a:round/>
            <a:headEnd/>
            <a:tailEnd type="triangle" w="med" len="med"/>
          </a:ln>
          <a:extLst>
            <a:ext uri="{909E8E84-426E-40DD-AFC4-6F175D3DCCD1}">
              <a14:hiddenFill xmlns:a14="http://schemas.microsoft.com/office/drawing/2010/main">
                <a:noFill/>
              </a14:hiddenFill>
            </a:ext>
          </a:extLst>
        </p:spPr>
      </p:cxnSp>
      <p:grpSp>
        <p:nvGrpSpPr>
          <p:cNvPr id="52" name="Group 51">
            <a:extLst>
              <a:ext uri="{FF2B5EF4-FFF2-40B4-BE49-F238E27FC236}">
                <a16:creationId xmlns:a16="http://schemas.microsoft.com/office/drawing/2014/main" id="{57BD96BD-164F-433A-B408-E2ECB0EA9D85}"/>
              </a:ext>
            </a:extLst>
          </p:cNvPr>
          <p:cNvGrpSpPr/>
          <p:nvPr/>
        </p:nvGrpSpPr>
        <p:grpSpPr>
          <a:xfrm>
            <a:off x="1263015" y="2636214"/>
            <a:ext cx="9665970" cy="1439183"/>
            <a:chOff x="1116330" y="3108065"/>
            <a:chExt cx="9975934" cy="1439183"/>
          </a:xfrm>
        </p:grpSpPr>
        <p:grpSp>
          <p:nvGrpSpPr>
            <p:cNvPr id="51" name="Group 50">
              <a:extLst>
                <a:ext uri="{FF2B5EF4-FFF2-40B4-BE49-F238E27FC236}">
                  <a16:creationId xmlns:a16="http://schemas.microsoft.com/office/drawing/2014/main" id="{2CBA9A36-3D96-4A2D-99E1-40650C9F6FE0}"/>
                </a:ext>
              </a:extLst>
            </p:cNvPr>
            <p:cNvGrpSpPr/>
            <p:nvPr/>
          </p:nvGrpSpPr>
          <p:grpSpPr>
            <a:xfrm>
              <a:off x="1397539" y="4207927"/>
              <a:ext cx="8591197" cy="339321"/>
              <a:chOff x="1327867" y="4207927"/>
              <a:chExt cx="8591197" cy="339321"/>
            </a:xfrm>
          </p:grpSpPr>
          <p:sp>
            <p:nvSpPr>
              <p:cNvPr id="132" name="TextBox 131">
                <a:extLst>
                  <a:ext uri="{FF2B5EF4-FFF2-40B4-BE49-F238E27FC236}">
                    <a16:creationId xmlns:a16="http://schemas.microsoft.com/office/drawing/2014/main" id="{17BD3DDF-27A5-4299-87E2-38B8A2750F70}"/>
                  </a:ext>
                </a:extLst>
              </p:cNvPr>
              <p:cNvSpPr txBox="1"/>
              <p:nvPr/>
            </p:nvSpPr>
            <p:spPr bwMode="auto">
              <a:xfrm>
                <a:off x="2363886"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0</a:t>
                </a:r>
              </a:p>
            </p:txBody>
          </p:sp>
          <p:sp>
            <p:nvSpPr>
              <p:cNvPr id="122" name="Rectangle 99">
                <a:extLst>
                  <a:ext uri="{FF2B5EF4-FFF2-40B4-BE49-F238E27FC236}">
                    <a16:creationId xmlns:a16="http://schemas.microsoft.com/office/drawing/2014/main" id="{2CA21ABF-B77D-4FD7-B313-E362AE3B53CA}"/>
                  </a:ext>
                </a:extLst>
              </p:cNvPr>
              <p:cNvSpPr>
                <a:spLocks noChangeArrowheads="1"/>
              </p:cNvSpPr>
              <p:nvPr/>
            </p:nvSpPr>
            <p:spPr bwMode="auto">
              <a:xfrm>
                <a:off x="1327867" y="4301941"/>
                <a:ext cx="699010" cy="245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lvl1pPr algn="l" eaLnBrk="0" hangingPunct="0">
                  <a:defRPr>
                    <a:solidFill>
                      <a:schemeClr val="tx1"/>
                    </a:solidFill>
                    <a:latin typeface="Arial" panose="020B0604020202020204" pitchFamily="34" charset="0"/>
                  </a:defRPr>
                </a:lvl1pPr>
                <a:lvl2pPr algn="l" eaLnBrk="0" hangingPunct="0">
                  <a:defRPr>
                    <a:solidFill>
                      <a:schemeClr val="tx1"/>
                    </a:solidFill>
                    <a:latin typeface="Arial" panose="020B0604020202020204" pitchFamily="34" charset="0"/>
                  </a:defRPr>
                </a:lvl2pPr>
                <a:lvl3pPr algn="l" eaLnBrk="0" hangingPunct="0">
                  <a:defRPr>
                    <a:solidFill>
                      <a:schemeClr val="tx1"/>
                    </a:solidFill>
                    <a:latin typeface="Arial" panose="020B0604020202020204" pitchFamily="34" charset="0"/>
                  </a:defRPr>
                </a:lvl3pPr>
                <a:lvl4pPr algn="l" eaLnBrk="0" hangingPunct="0">
                  <a:defRPr>
                    <a:solidFill>
                      <a:schemeClr val="tx1"/>
                    </a:solidFill>
                    <a:latin typeface="Arial" panose="020B0604020202020204" pitchFamily="34" charset="0"/>
                  </a:defRPr>
                </a:lvl4pPr>
                <a:lvl5pPr algn="l"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0147" fontAlgn="base">
                  <a:spcBef>
                    <a:spcPct val="0"/>
                  </a:spcBef>
                  <a:spcAft>
                    <a:spcPct val="0"/>
                  </a:spcAft>
                  <a:defRPr/>
                </a:pPr>
                <a:r>
                  <a:rPr lang="en-US" altLang="en-US" sz="1200" b="1" kern="0" dirty="0">
                    <a:solidFill>
                      <a:schemeClr val="bg1"/>
                    </a:solidFill>
                    <a:latin typeface="+mj-lt"/>
                    <a:cs typeface="Calibri" panose="020F0502020204030204" pitchFamily="34" charset="0"/>
                  </a:rPr>
                  <a:t>Visit Week</a:t>
                </a:r>
                <a:endParaRPr lang="en-US" altLang="en-US" sz="1200" kern="0" dirty="0">
                  <a:solidFill>
                    <a:schemeClr val="bg1"/>
                  </a:solidFill>
                  <a:latin typeface="+mj-lt"/>
                  <a:cs typeface="Calibri" panose="020F0502020204030204" pitchFamily="34" charset="0"/>
                </a:endParaRPr>
              </a:p>
            </p:txBody>
          </p:sp>
          <p:cxnSp>
            <p:nvCxnSpPr>
              <p:cNvPr id="69" name="Straight Connector 110">
                <a:extLst>
                  <a:ext uri="{FF2B5EF4-FFF2-40B4-BE49-F238E27FC236}">
                    <a16:creationId xmlns:a16="http://schemas.microsoft.com/office/drawing/2014/main" id="{5316C831-42B2-4DB3-85B5-E0CABB2A1839}"/>
                  </a:ext>
                </a:extLst>
              </p:cNvPr>
              <p:cNvCxnSpPr>
                <a:cxnSpLocks/>
              </p:cNvCxnSpPr>
              <p:nvPr/>
            </p:nvCxnSpPr>
            <p:spPr bwMode="auto">
              <a:xfrm>
                <a:off x="2432083"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70" name="Straight Connector 111">
                <a:extLst>
                  <a:ext uri="{FF2B5EF4-FFF2-40B4-BE49-F238E27FC236}">
                    <a16:creationId xmlns:a16="http://schemas.microsoft.com/office/drawing/2014/main" id="{0B847740-0D34-4F8F-AA31-3F8972F98102}"/>
                  </a:ext>
                </a:extLst>
              </p:cNvPr>
              <p:cNvCxnSpPr>
                <a:cxnSpLocks/>
              </p:cNvCxnSpPr>
              <p:nvPr/>
            </p:nvCxnSpPr>
            <p:spPr bwMode="auto">
              <a:xfrm flipH="1">
                <a:off x="2806224"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71" name="Straight Connector 112">
                <a:extLst>
                  <a:ext uri="{FF2B5EF4-FFF2-40B4-BE49-F238E27FC236}">
                    <a16:creationId xmlns:a16="http://schemas.microsoft.com/office/drawing/2014/main" id="{A40F5BE0-AF9D-466C-8079-915393BF42F2}"/>
                  </a:ext>
                </a:extLst>
              </p:cNvPr>
              <p:cNvCxnSpPr>
                <a:cxnSpLocks/>
              </p:cNvCxnSpPr>
              <p:nvPr/>
            </p:nvCxnSpPr>
            <p:spPr bwMode="auto">
              <a:xfrm flipH="1">
                <a:off x="2939891"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72" name="Straight Connector 113">
                <a:extLst>
                  <a:ext uri="{FF2B5EF4-FFF2-40B4-BE49-F238E27FC236}">
                    <a16:creationId xmlns:a16="http://schemas.microsoft.com/office/drawing/2014/main" id="{EA4F1FA2-3117-40E6-8950-1BECE44C4204}"/>
                  </a:ext>
                </a:extLst>
              </p:cNvPr>
              <p:cNvCxnSpPr>
                <a:cxnSpLocks/>
              </p:cNvCxnSpPr>
              <p:nvPr/>
            </p:nvCxnSpPr>
            <p:spPr bwMode="auto">
              <a:xfrm flipH="1">
                <a:off x="3429794"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73" name="Straight Connector 114">
                <a:extLst>
                  <a:ext uri="{FF2B5EF4-FFF2-40B4-BE49-F238E27FC236}">
                    <a16:creationId xmlns:a16="http://schemas.microsoft.com/office/drawing/2014/main" id="{8570ED4F-B311-4072-9AED-B2C1B516C30D}"/>
                  </a:ext>
                </a:extLst>
              </p:cNvPr>
              <p:cNvCxnSpPr>
                <a:cxnSpLocks/>
              </p:cNvCxnSpPr>
              <p:nvPr/>
            </p:nvCxnSpPr>
            <p:spPr bwMode="auto">
              <a:xfrm flipH="1">
                <a:off x="3928650"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74" name="Straight Connector 115">
                <a:extLst>
                  <a:ext uri="{FF2B5EF4-FFF2-40B4-BE49-F238E27FC236}">
                    <a16:creationId xmlns:a16="http://schemas.microsoft.com/office/drawing/2014/main" id="{916FC95D-3703-4B9C-A316-B7D0CD6296B2}"/>
                  </a:ext>
                </a:extLst>
              </p:cNvPr>
              <p:cNvCxnSpPr>
                <a:cxnSpLocks/>
              </p:cNvCxnSpPr>
              <p:nvPr/>
            </p:nvCxnSpPr>
            <p:spPr bwMode="auto">
              <a:xfrm flipH="1">
                <a:off x="4427506"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75" name="Straight Connector 116">
                <a:extLst>
                  <a:ext uri="{FF2B5EF4-FFF2-40B4-BE49-F238E27FC236}">
                    <a16:creationId xmlns:a16="http://schemas.microsoft.com/office/drawing/2014/main" id="{4EC68921-75A7-4D61-BFF3-C9EAFAC88132}"/>
                  </a:ext>
                </a:extLst>
              </p:cNvPr>
              <p:cNvCxnSpPr>
                <a:cxnSpLocks/>
              </p:cNvCxnSpPr>
              <p:nvPr/>
            </p:nvCxnSpPr>
            <p:spPr bwMode="auto">
              <a:xfrm flipH="1">
                <a:off x="4926361"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76" name="Straight Connector 117">
                <a:extLst>
                  <a:ext uri="{FF2B5EF4-FFF2-40B4-BE49-F238E27FC236}">
                    <a16:creationId xmlns:a16="http://schemas.microsoft.com/office/drawing/2014/main" id="{64489A6D-BCA0-4AF8-A5EC-3A4CB807F89C}"/>
                  </a:ext>
                </a:extLst>
              </p:cNvPr>
              <p:cNvCxnSpPr>
                <a:cxnSpLocks/>
              </p:cNvCxnSpPr>
              <p:nvPr/>
            </p:nvCxnSpPr>
            <p:spPr bwMode="auto">
              <a:xfrm flipH="1">
                <a:off x="5924073"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77" name="Straight Connector 118">
                <a:extLst>
                  <a:ext uri="{FF2B5EF4-FFF2-40B4-BE49-F238E27FC236}">
                    <a16:creationId xmlns:a16="http://schemas.microsoft.com/office/drawing/2014/main" id="{3B57C95D-436E-4C9B-8DBA-3632E5D7793F}"/>
                  </a:ext>
                </a:extLst>
              </p:cNvPr>
              <p:cNvCxnSpPr>
                <a:cxnSpLocks/>
              </p:cNvCxnSpPr>
              <p:nvPr/>
            </p:nvCxnSpPr>
            <p:spPr bwMode="auto">
              <a:xfrm>
                <a:off x="6422927" y="4207927"/>
                <a:ext cx="2"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78" name="Straight Connector 119">
                <a:extLst>
                  <a:ext uri="{FF2B5EF4-FFF2-40B4-BE49-F238E27FC236}">
                    <a16:creationId xmlns:a16="http://schemas.microsoft.com/office/drawing/2014/main" id="{B1F3054D-5D3D-40C1-9B85-50F89CC143D5}"/>
                  </a:ext>
                </a:extLst>
              </p:cNvPr>
              <p:cNvCxnSpPr>
                <a:cxnSpLocks/>
              </p:cNvCxnSpPr>
              <p:nvPr/>
            </p:nvCxnSpPr>
            <p:spPr bwMode="auto">
              <a:xfrm flipH="1">
                <a:off x="6921784"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80" name="Straight Connector 121">
                <a:extLst>
                  <a:ext uri="{FF2B5EF4-FFF2-40B4-BE49-F238E27FC236}">
                    <a16:creationId xmlns:a16="http://schemas.microsoft.com/office/drawing/2014/main" id="{70D9A87B-FD38-456D-9825-050AC2DD8E58}"/>
                  </a:ext>
                </a:extLst>
              </p:cNvPr>
              <p:cNvCxnSpPr>
                <a:cxnSpLocks/>
              </p:cNvCxnSpPr>
              <p:nvPr/>
            </p:nvCxnSpPr>
            <p:spPr bwMode="auto">
              <a:xfrm>
                <a:off x="8917207"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sp>
            <p:nvSpPr>
              <p:cNvPr id="82" name="TextBox 81">
                <a:extLst>
                  <a:ext uri="{FF2B5EF4-FFF2-40B4-BE49-F238E27FC236}">
                    <a16:creationId xmlns:a16="http://schemas.microsoft.com/office/drawing/2014/main" id="{97622C98-E4A8-4467-83AF-E61E8B021FAE}"/>
                  </a:ext>
                </a:extLst>
              </p:cNvPr>
              <p:cNvSpPr txBox="1"/>
              <p:nvPr/>
            </p:nvSpPr>
            <p:spPr bwMode="auto">
              <a:xfrm>
                <a:off x="2488600"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1</a:t>
                </a:r>
              </a:p>
            </p:txBody>
          </p:sp>
          <p:cxnSp>
            <p:nvCxnSpPr>
              <p:cNvPr id="93" name="Straight Connector 134">
                <a:extLst>
                  <a:ext uri="{FF2B5EF4-FFF2-40B4-BE49-F238E27FC236}">
                    <a16:creationId xmlns:a16="http://schemas.microsoft.com/office/drawing/2014/main" id="{AF534C3D-2865-47A3-8314-487E54145753}"/>
                  </a:ext>
                </a:extLst>
              </p:cNvPr>
              <p:cNvCxnSpPr>
                <a:cxnSpLocks/>
              </p:cNvCxnSpPr>
              <p:nvPr/>
            </p:nvCxnSpPr>
            <p:spPr bwMode="auto">
              <a:xfrm>
                <a:off x="2427199" y="4212690"/>
                <a:ext cx="6490009" cy="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sp>
            <p:nvSpPr>
              <p:cNvPr id="127" name="TextBox 126">
                <a:extLst>
                  <a:ext uri="{FF2B5EF4-FFF2-40B4-BE49-F238E27FC236}">
                    <a16:creationId xmlns:a16="http://schemas.microsoft.com/office/drawing/2014/main" id="{34AEAD61-217C-4E87-ABA0-E97B13DF9BFE}"/>
                  </a:ext>
                </a:extLst>
              </p:cNvPr>
              <p:cNvSpPr txBox="1"/>
              <p:nvPr/>
            </p:nvSpPr>
            <p:spPr bwMode="auto">
              <a:xfrm>
                <a:off x="2613314"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2</a:t>
                </a:r>
              </a:p>
            </p:txBody>
          </p:sp>
          <p:sp>
            <p:nvSpPr>
              <p:cNvPr id="128" name="TextBox 127">
                <a:extLst>
                  <a:ext uri="{FF2B5EF4-FFF2-40B4-BE49-F238E27FC236}">
                    <a16:creationId xmlns:a16="http://schemas.microsoft.com/office/drawing/2014/main" id="{8566ECB2-1850-4DE9-8FE4-3719399B914F}"/>
                  </a:ext>
                </a:extLst>
              </p:cNvPr>
              <p:cNvSpPr txBox="1"/>
              <p:nvPr/>
            </p:nvSpPr>
            <p:spPr bwMode="auto">
              <a:xfrm>
                <a:off x="2738027"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3</a:t>
                </a:r>
              </a:p>
            </p:txBody>
          </p:sp>
          <p:sp>
            <p:nvSpPr>
              <p:cNvPr id="129" name="TextBox 128">
                <a:extLst>
                  <a:ext uri="{FF2B5EF4-FFF2-40B4-BE49-F238E27FC236}">
                    <a16:creationId xmlns:a16="http://schemas.microsoft.com/office/drawing/2014/main" id="{378D02CA-088A-4DB8-85DE-F1748EEAF1B7}"/>
                  </a:ext>
                </a:extLst>
              </p:cNvPr>
              <p:cNvSpPr txBox="1"/>
              <p:nvPr/>
            </p:nvSpPr>
            <p:spPr bwMode="auto">
              <a:xfrm>
                <a:off x="2862742"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4</a:t>
                </a:r>
              </a:p>
            </p:txBody>
          </p:sp>
          <p:sp>
            <p:nvSpPr>
              <p:cNvPr id="130" name="TextBox 129">
                <a:extLst>
                  <a:ext uri="{FF2B5EF4-FFF2-40B4-BE49-F238E27FC236}">
                    <a16:creationId xmlns:a16="http://schemas.microsoft.com/office/drawing/2014/main" id="{306A9136-421B-49FE-BB9D-D226566D55A3}"/>
                  </a:ext>
                </a:extLst>
              </p:cNvPr>
              <p:cNvSpPr txBox="1"/>
              <p:nvPr/>
            </p:nvSpPr>
            <p:spPr bwMode="auto">
              <a:xfrm>
                <a:off x="3361597"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8</a:t>
                </a:r>
              </a:p>
            </p:txBody>
          </p:sp>
          <p:sp>
            <p:nvSpPr>
              <p:cNvPr id="131" name="TextBox 130">
                <a:extLst>
                  <a:ext uri="{FF2B5EF4-FFF2-40B4-BE49-F238E27FC236}">
                    <a16:creationId xmlns:a16="http://schemas.microsoft.com/office/drawing/2014/main" id="{ADDA328A-457B-4911-912E-2F2485AD0C0D}"/>
                  </a:ext>
                </a:extLst>
              </p:cNvPr>
              <p:cNvSpPr txBox="1"/>
              <p:nvPr/>
            </p:nvSpPr>
            <p:spPr bwMode="auto">
              <a:xfrm>
                <a:off x="3860453"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12</a:t>
                </a:r>
              </a:p>
            </p:txBody>
          </p:sp>
          <p:sp>
            <p:nvSpPr>
              <p:cNvPr id="133" name="TextBox 132">
                <a:extLst>
                  <a:ext uri="{FF2B5EF4-FFF2-40B4-BE49-F238E27FC236}">
                    <a16:creationId xmlns:a16="http://schemas.microsoft.com/office/drawing/2014/main" id="{DC3A71D1-7630-4DB9-ABF8-04959154C3CE}"/>
                  </a:ext>
                </a:extLst>
              </p:cNvPr>
              <p:cNvSpPr txBox="1"/>
              <p:nvPr/>
            </p:nvSpPr>
            <p:spPr bwMode="auto">
              <a:xfrm>
                <a:off x="4359309"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16</a:t>
                </a:r>
              </a:p>
            </p:txBody>
          </p:sp>
          <p:sp>
            <p:nvSpPr>
              <p:cNvPr id="134" name="TextBox 133">
                <a:extLst>
                  <a:ext uri="{FF2B5EF4-FFF2-40B4-BE49-F238E27FC236}">
                    <a16:creationId xmlns:a16="http://schemas.microsoft.com/office/drawing/2014/main" id="{3704B435-B7AC-4DF4-8F95-7A79804FC012}"/>
                  </a:ext>
                </a:extLst>
              </p:cNvPr>
              <p:cNvSpPr txBox="1"/>
              <p:nvPr/>
            </p:nvSpPr>
            <p:spPr bwMode="auto">
              <a:xfrm>
                <a:off x="4858164"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20</a:t>
                </a:r>
              </a:p>
            </p:txBody>
          </p:sp>
          <p:sp>
            <p:nvSpPr>
              <p:cNvPr id="135" name="TextBox 134">
                <a:extLst>
                  <a:ext uri="{FF2B5EF4-FFF2-40B4-BE49-F238E27FC236}">
                    <a16:creationId xmlns:a16="http://schemas.microsoft.com/office/drawing/2014/main" id="{861669DA-F47D-4543-864A-DA43DF4BBED2}"/>
                  </a:ext>
                </a:extLst>
              </p:cNvPr>
              <p:cNvSpPr txBox="1"/>
              <p:nvPr/>
            </p:nvSpPr>
            <p:spPr bwMode="auto">
              <a:xfrm>
                <a:off x="5357020"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24</a:t>
                </a:r>
              </a:p>
            </p:txBody>
          </p:sp>
          <p:sp>
            <p:nvSpPr>
              <p:cNvPr id="136" name="TextBox 135">
                <a:extLst>
                  <a:ext uri="{FF2B5EF4-FFF2-40B4-BE49-F238E27FC236}">
                    <a16:creationId xmlns:a16="http://schemas.microsoft.com/office/drawing/2014/main" id="{819D7825-56CD-4FBA-BB00-251627F53D30}"/>
                  </a:ext>
                </a:extLst>
              </p:cNvPr>
              <p:cNvSpPr txBox="1"/>
              <p:nvPr/>
            </p:nvSpPr>
            <p:spPr bwMode="auto">
              <a:xfrm>
                <a:off x="5855876"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28</a:t>
                </a:r>
              </a:p>
            </p:txBody>
          </p:sp>
          <p:sp>
            <p:nvSpPr>
              <p:cNvPr id="137" name="TextBox 136">
                <a:extLst>
                  <a:ext uri="{FF2B5EF4-FFF2-40B4-BE49-F238E27FC236}">
                    <a16:creationId xmlns:a16="http://schemas.microsoft.com/office/drawing/2014/main" id="{3993FD87-25EB-4009-8393-81036DA3CD50}"/>
                  </a:ext>
                </a:extLst>
              </p:cNvPr>
              <p:cNvSpPr txBox="1"/>
              <p:nvPr/>
            </p:nvSpPr>
            <p:spPr bwMode="auto">
              <a:xfrm>
                <a:off x="6354732"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32</a:t>
                </a:r>
              </a:p>
            </p:txBody>
          </p:sp>
          <p:sp>
            <p:nvSpPr>
              <p:cNvPr id="138" name="TextBox 137">
                <a:extLst>
                  <a:ext uri="{FF2B5EF4-FFF2-40B4-BE49-F238E27FC236}">
                    <a16:creationId xmlns:a16="http://schemas.microsoft.com/office/drawing/2014/main" id="{53C16908-5F01-4A3B-BEF8-3B4EBBCB345A}"/>
                  </a:ext>
                </a:extLst>
              </p:cNvPr>
              <p:cNvSpPr txBox="1"/>
              <p:nvPr/>
            </p:nvSpPr>
            <p:spPr bwMode="auto">
              <a:xfrm>
                <a:off x="7352443"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40</a:t>
                </a:r>
              </a:p>
            </p:txBody>
          </p:sp>
          <p:sp>
            <p:nvSpPr>
              <p:cNvPr id="139" name="TextBox 138">
                <a:extLst>
                  <a:ext uri="{FF2B5EF4-FFF2-40B4-BE49-F238E27FC236}">
                    <a16:creationId xmlns:a16="http://schemas.microsoft.com/office/drawing/2014/main" id="{2B14DF2F-F484-4303-8B8C-F0182D964081}"/>
                  </a:ext>
                </a:extLst>
              </p:cNvPr>
              <p:cNvSpPr txBox="1"/>
              <p:nvPr/>
            </p:nvSpPr>
            <p:spPr bwMode="auto">
              <a:xfrm>
                <a:off x="6853587"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36</a:t>
                </a:r>
              </a:p>
            </p:txBody>
          </p:sp>
          <p:sp>
            <p:nvSpPr>
              <p:cNvPr id="141" name="TextBox 140">
                <a:extLst>
                  <a:ext uri="{FF2B5EF4-FFF2-40B4-BE49-F238E27FC236}">
                    <a16:creationId xmlns:a16="http://schemas.microsoft.com/office/drawing/2014/main" id="{FA1326ED-F0D3-40D0-B8C8-72EA59C4F5FF}"/>
                  </a:ext>
                </a:extLst>
              </p:cNvPr>
              <p:cNvSpPr txBox="1"/>
              <p:nvPr/>
            </p:nvSpPr>
            <p:spPr bwMode="auto">
              <a:xfrm>
                <a:off x="7851299"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44</a:t>
                </a:r>
              </a:p>
            </p:txBody>
          </p:sp>
          <p:sp>
            <p:nvSpPr>
              <p:cNvPr id="142" name="TextBox 141">
                <a:extLst>
                  <a:ext uri="{FF2B5EF4-FFF2-40B4-BE49-F238E27FC236}">
                    <a16:creationId xmlns:a16="http://schemas.microsoft.com/office/drawing/2014/main" id="{A2EEA312-F86B-4FEF-8731-1170545FB78F}"/>
                  </a:ext>
                </a:extLst>
              </p:cNvPr>
              <p:cNvSpPr txBox="1"/>
              <p:nvPr/>
            </p:nvSpPr>
            <p:spPr bwMode="auto">
              <a:xfrm>
                <a:off x="8849010"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52</a:t>
                </a:r>
              </a:p>
            </p:txBody>
          </p:sp>
          <p:sp>
            <p:nvSpPr>
              <p:cNvPr id="143" name="TextBox 142">
                <a:extLst>
                  <a:ext uri="{FF2B5EF4-FFF2-40B4-BE49-F238E27FC236}">
                    <a16:creationId xmlns:a16="http://schemas.microsoft.com/office/drawing/2014/main" id="{2C8CEC33-A145-4221-A06E-2177E28A115E}"/>
                  </a:ext>
                </a:extLst>
              </p:cNvPr>
              <p:cNvSpPr txBox="1"/>
              <p:nvPr/>
            </p:nvSpPr>
            <p:spPr bwMode="auto">
              <a:xfrm>
                <a:off x="8350155"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48</a:t>
                </a:r>
              </a:p>
            </p:txBody>
          </p:sp>
          <p:cxnSp>
            <p:nvCxnSpPr>
              <p:cNvPr id="148" name="Straight Connector 121">
                <a:extLst>
                  <a:ext uri="{FF2B5EF4-FFF2-40B4-BE49-F238E27FC236}">
                    <a16:creationId xmlns:a16="http://schemas.microsoft.com/office/drawing/2014/main" id="{CE5BDC00-BC3C-47A6-BB7B-D9914F7FF207}"/>
                  </a:ext>
                </a:extLst>
              </p:cNvPr>
              <p:cNvCxnSpPr>
                <a:cxnSpLocks/>
              </p:cNvCxnSpPr>
              <p:nvPr/>
            </p:nvCxnSpPr>
            <p:spPr bwMode="auto">
              <a:xfrm>
                <a:off x="8418352"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150" name="Straight Connector 121">
                <a:extLst>
                  <a:ext uri="{FF2B5EF4-FFF2-40B4-BE49-F238E27FC236}">
                    <a16:creationId xmlns:a16="http://schemas.microsoft.com/office/drawing/2014/main" id="{6C7CB932-673A-48BA-920A-EAE3C7396D7B}"/>
                  </a:ext>
                </a:extLst>
              </p:cNvPr>
              <p:cNvCxnSpPr>
                <a:cxnSpLocks/>
              </p:cNvCxnSpPr>
              <p:nvPr/>
            </p:nvCxnSpPr>
            <p:spPr bwMode="auto">
              <a:xfrm>
                <a:off x="7919496" y="4207927"/>
                <a:ext cx="1"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153" name="Straight Connector 121">
                <a:extLst>
                  <a:ext uri="{FF2B5EF4-FFF2-40B4-BE49-F238E27FC236}">
                    <a16:creationId xmlns:a16="http://schemas.microsoft.com/office/drawing/2014/main" id="{488F8F09-BFC6-4282-8AD2-2EBC4C78E329}"/>
                  </a:ext>
                </a:extLst>
              </p:cNvPr>
              <p:cNvCxnSpPr>
                <a:cxnSpLocks/>
              </p:cNvCxnSpPr>
              <p:nvPr/>
            </p:nvCxnSpPr>
            <p:spPr bwMode="auto">
              <a:xfrm>
                <a:off x="7420640"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163" name="Straight Connector 117">
                <a:extLst>
                  <a:ext uri="{FF2B5EF4-FFF2-40B4-BE49-F238E27FC236}">
                    <a16:creationId xmlns:a16="http://schemas.microsoft.com/office/drawing/2014/main" id="{DE094C25-5F41-43AE-9DD3-E1BD5CAED3C8}"/>
                  </a:ext>
                </a:extLst>
              </p:cNvPr>
              <p:cNvCxnSpPr>
                <a:cxnSpLocks/>
              </p:cNvCxnSpPr>
              <p:nvPr/>
            </p:nvCxnSpPr>
            <p:spPr bwMode="auto">
              <a:xfrm flipH="1">
                <a:off x="5425217"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172" name="Straight Connector 111">
                <a:extLst>
                  <a:ext uri="{FF2B5EF4-FFF2-40B4-BE49-F238E27FC236}">
                    <a16:creationId xmlns:a16="http://schemas.microsoft.com/office/drawing/2014/main" id="{493BB82A-C79A-41E5-8CB8-627203BA8C90}"/>
                  </a:ext>
                </a:extLst>
              </p:cNvPr>
              <p:cNvCxnSpPr>
                <a:cxnSpLocks/>
              </p:cNvCxnSpPr>
              <p:nvPr/>
            </p:nvCxnSpPr>
            <p:spPr bwMode="auto">
              <a:xfrm flipH="1">
                <a:off x="2681511"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cxnSp>
            <p:nvCxnSpPr>
              <p:cNvPr id="173" name="Straight Connector 111">
                <a:extLst>
                  <a:ext uri="{FF2B5EF4-FFF2-40B4-BE49-F238E27FC236}">
                    <a16:creationId xmlns:a16="http://schemas.microsoft.com/office/drawing/2014/main" id="{BCC59CDB-B3A3-411E-B1A1-E57743046E39}"/>
                  </a:ext>
                </a:extLst>
              </p:cNvPr>
              <p:cNvCxnSpPr>
                <a:cxnSpLocks/>
              </p:cNvCxnSpPr>
              <p:nvPr/>
            </p:nvCxnSpPr>
            <p:spPr bwMode="auto">
              <a:xfrm>
                <a:off x="2555956"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sp>
            <p:nvSpPr>
              <p:cNvPr id="229" name="TextBox 228">
                <a:extLst>
                  <a:ext uri="{FF2B5EF4-FFF2-40B4-BE49-F238E27FC236}">
                    <a16:creationId xmlns:a16="http://schemas.microsoft.com/office/drawing/2014/main" id="{A7D54B12-F489-44F7-A39B-12D6633FC29C}"/>
                  </a:ext>
                </a:extLst>
              </p:cNvPr>
              <p:cNvSpPr txBox="1"/>
              <p:nvPr/>
            </p:nvSpPr>
            <p:spPr bwMode="auto">
              <a:xfrm>
                <a:off x="9782670" y="4333042"/>
                <a:ext cx="136394" cy="214005"/>
              </a:xfrm>
              <a:prstGeom prst="rect">
                <a:avLst/>
              </a:prstGeom>
              <a:noFill/>
              <a:ln w="12700">
                <a:noFill/>
              </a:ln>
            </p:spPr>
            <p:txBody>
              <a:bodyPr wrap="none" lIns="0" tIns="0" rIns="0" bIns="0">
                <a:noAutofit/>
              </a:bodyPr>
              <a:lstStyle/>
              <a:p>
                <a:pPr algn="ctr" defTabSz="455091" fontAlgn="base">
                  <a:lnSpc>
                    <a:spcPct val="90000"/>
                  </a:lnSpc>
                  <a:spcBef>
                    <a:spcPct val="0"/>
                  </a:spcBef>
                  <a:spcAft>
                    <a:spcPct val="0"/>
                  </a:spcAft>
                  <a:defRPr/>
                </a:pPr>
                <a:r>
                  <a:rPr lang="en-US" sz="1200" kern="0" dirty="0">
                    <a:solidFill>
                      <a:schemeClr val="bg1"/>
                    </a:solidFill>
                    <a:latin typeface="+mj-lt"/>
                    <a:cs typeface="Calibri" panose="020F0502020204030204" pitchFamily="34" charset="0"/>
                  </a:rPr>
                  <a:t>68</a:t>
                </a:r>
              </a:p>
            </p:txBody>
          </p:sp>
          <p:cxnSp>
            <p:nvCxnSpPr>
              <p:cNvPr id="230" name="Straight Connector 134">
                <a:extLst>
                  <a:ext uri="{FF2B5EF4-FFF2-40B4-BE49-F238E27FC236}">
                    <a16:creationId xmlns:a16="http://schemas.microsoft.com/office/drawing/2014/main" id="{804AE322-3B51-4CE7-A054-8221D5C75959}"/>
                  </a:ext>
                </a:extLst>
              </p:cNvPr>
              <p:cNvCxnSpPr>
                <a:cxnSpLocks/>
              </p:cNvCxnSpPr>
              <p:nvPr/>
            </p:nvCxnSpPr>
            <p:spPr bwMode="auto">
              <a:xfrm flipV="1">
                <a:off x="8909672" y="4212690"/>
                <a:ext cx="941195" cy="0"/>
              </a:xfrm>
              <a:prstGeom prst="line">
                <a:avLst/>
              </a:prstGeom>
              <a:noFill/>
              <a:ln w="12700" algn="ctr">
                <a:solidFill>
                  <a:srgbClr val="FFFFFF">
                    <a:lumMod val="50000"/>
                  </a:srgbClr>
                </a:solidFill>
                <a:prstDash val="dash"/>
                <a:round/>
                <a:headEnd/>
                <a:tailEnd/>
              </a:ln>
              <a:extLst>
                <a:ext uri="{909E8E84-426E-40DD-AFC4-6F175D3DCCD1}">
                  <a14:hiddenFill xmlns:a14="http://schemas.microsoft.com/office/drawing/2010/main">
                    <a:noFill/>
                  </a14:hiddenFill>
                </a:ext>
              </a:extLst>
            </p:spPr>
          </p:cxnSp>
          <p:cxnSp>
            <p:nvCxnSpPr>
              <p:cNvPr id="234" name="Straight Connector 121">
                <a:extLst>
                  <a:ext uri="{FF2B5EF4-FFF2-40B4-BE49-F238E27FC236}">
                    <a16:creationId xmlns:a16="http://schemas.microsoft.com/office/drawing/2014/main" id="{5903CB88-C85F-47AD-8456-B3DFA71AFA47}"/>
                  </a:ext>
                </a:extLst>
              </p:cNvPr>
              <p:cNvCxnSpPr>
                <a:cxnSpLocks/>
              </p:cNvCxnSpPr>
              <p:nvPr/>
            </p:nvCxnSpPr>
            <p:spPr bwMode="auto">
              <a:xfrm>
                <a:off x="9850867" y="4207927"/>
                <a:ext cx="0" cy="91440"/>
              </a:xfrm>
              <a:prstGeom prst="line">
                <a:avLst/>
              </a:prstGeom>
              <a:noFill/>
              <a:ln w="12700" algn="ctr">
                <a:solidFill>
                  <a:srgbClr val="FFFFFF">
                    <a:lumMod val="50000"/>
                  </a:srgbClr>
                </a:solidFill>
                <a:round/>
                <a:headEnd/>
                <a:tailEnd/>
              </a:ln>
              <a:extLst>
                <a:ext uri="{909E8E84-426E-40DD-AFC4-6F175D3DCCD1}">
                  <a14:hiddenFill xmlns:a14="http://schemas.microsoft.com/office/drawing/2010/main">
                    <a:noFill/>
                  </a14:hiddenFill>
                </a:ext>
              </a:extLst>
            </p:spPr>
          </p:cxnSp>
        </p:grpSp>
        <p:grpSp>
          <p:nvGrpSpPr>
            <p:cNvPr id="50" name="Group 49">
              <a:extLst>
                <a:ext uri="{FF2B5EF4-FFF2-40B4-BE49-F238E27FC236}">
                  <a16:creationId xmlns:a16="http://schemas.microsoft.com/office/drawing/2014/main" id="{B2F80A6E-42C0-427C-A998-A74EC6C2C3DC}"/>
                </a:ext>
              </a:extLst>
            </p:cNvPr>
            <p:cNvGrpSpPr/>
            <p:nvPr/>
          </p:nvGrpSpPr>
          <p:grpSpPr>
            <a:xfrm>
              <a:off x="1116330" y="3108065"/>
              <a:ext cx="9975934" cy="1138403"/>
              <a:chOff x="1116330" y="3108065"/>
              <a:chExt cx="9975934" cy="1138403"/>
            </a:xfrm>
          </p:grpSpPr>
          <p:grpSp>
            <p:nvGrpSpPr>
              <p:cNvPr id="49" name="Group 48">
                <a:extLst>
                  <a:ext uri="{FF2B5EF4-FFF2-40B4-BE49-F238E27FC236}">
                    <a16:creationId xmlns:a16="http://schemas.microsoft.com/office/drawing/2014/main" id="{1F6CF71D-3097-49A1-95B8-FF27F81AE14D}"/>
                  </a:ext>
                </a:extLst>
              </p:cNvPr>
              <p:cNvGrpSpPr/>
              <p:nvPr/>
            </p:nvGrpSpPr>
            <p:grpSpPr>
              <a:xfrm>
                <a:off x="1116330" y="3108065"/>
                <a:ext cx="8819446" cy="1138403"/>
                <a:chOff x="1116330" y="3108065"/>
                <a:chExt cx="8819446" cy="1138403"/>
              </a:xfrm>
            </p:grpSpPr>
            <p:sp>
              <p:nvSpPr>
                <p:cNvPr id="99" name="Rectangle: Rounded Corners 2">
                  <a:extLst>
                    <a:ext uri="{FF2B5EF4-FFF2-40B4-BE49-F238E27FC236}">
                      <a16:creationId xmlns:a16="http://schemas.microsoft.com/office/drawing/2014/main" id="{C6C5F0A2-8A70-405F-947D-03746B480FC5}"/>
                    </a:ext>
                  </a:extLst>
                </p:cNvPr>
                <p:cNvSpPr/>
                <p:nvPr/>
              </p:nvSpPr>
              <p:spPr bwMode="auto">
                <a:xfrm>
                  <a:off x="1116330" y="3133465"/>
                  <a:ext cx="834561" cy="1113002"/>
                </a:xfrm>
                <a:prstGeom prst="rect">
                  <a:avLst/>
                </a:prstGeom>
                <a:solidFill>
                  <a:srgbClr val="659EC8"/>
                </a:solidFill>
                <a:ln w="25400" cap="flat" cmpd="sng" algn="ctr">
                  <a:noFill/>
                  <a:prstDash val="solid"/>
                </a:ln>
                <a:effectLst/>
              </p:spPr>
              <p:txBody>
                <a:bodyPr lIns="0" tIns="0" rIns="0" bIns="0" anchor="ctr">
                  <a:noAutofit/>
                </a:bodyPr>
                <a:lstStyle/>
                <a:p>
                  <a:pPr algn="ctr" defTabSz="455091" fontAlgn="base">
                    <a:lnSpc>
                      <a:spcPct val="90000"/>
                    </a:lnSpc>
                    <a:spcBef>
                      <a:spcPct val="0"/>
                    </a:spcBef>
                    <a:spcAft>
                      <a:spcPct val="0"/>
                    </a:spcAft>
                    <a:defRPr/>
                  </a:pPr>
                  <a:r>
                    <a:rPr lang="en-US" sz="1200" b="1" kern="0" dirty="0">
                      <a:latin typeface="Calibri"/>
                      <a:cs typeface="Calibri" panose="020F0502020204030204" pitchFamily="34" charset="0"/>
                    </a:rPr>
                    <a:t>Screening </a:t>
                  </a:r>
                  <a:br>
                    <a:rPr lang="en-US" sz="1200" b="1" kern="0" dirty="0">
                      <a:latin typeface="Calibri"/>
                      <a:cs typeface="Calibri" panose="020F0502020204030204" pitchFamily="34" charset="0"/>
                    </a:rPr>
                  </a:br>
                  <a:r>
                    <a:rPr lang="en-US" sz="1200" b="1" kern="0" dirty="0">
                      <a:latin typeface="Calibri"/>
                      <a:cs typeface="Calibri" panose="020F0502020204030204" pitchFamily="34" charset="0"/>
                    </a:rPr>
                    <a:t>(30 days)</a:t>
                  </a:r>
                </a:p>
              </p:txBody>
            </p:sp>
            <p:grpSp>
              <p:nvGrpSpPr>
                <p:cNvPr id="42" name="Group 41">
                  <a:extLst>
                    <a:ext uri="{FF2B5EF4-FFF2-40B4-BE49-F238E27FC236}">
                      <a16:creationId xmlns:a16="http://schemas.microsoft.com/office/drawing/2014/main" id="{173296FF-669E-4638-B477-01FBF98C7C5F}"/>
                    </a:ext>
                  </a:extLst>
                </p:cNvPr>
                <p:cNvGrpSpPr/>
                <p:nvPr/>
              </p:nvGrpSpPr>
              <p:grpSpPr>
                <a:xfrm>
                  <a:off x="2418978" y="3108065"/>
                  <a:ext cx="6573330" cy="452517"/>
                  <a:chOff x="2418978" y="3127115"/>
                  <a:chExt cx="6573330" cy="452517"/>
                </a:xfrm>
              </p:grpSpPr>
              <p:sp>
                <p:nvSpPr>
                  <p:cNvPr id="100" name="Rectangle: Rounded Corners 7">
                    <a:extLst>
                      <a:ext uri="{FF2B5EF4-FFF2-40B4-BE49-F238E27FC236}">
                        <a16:creationId xmlns:a16="http://schemas.microsoft.com/office/drawing/2014/main" id="{9C68EDEE-2424-4F28-8522-A5785A5FACFE}"/>
                      </a:ext>
                    </a:extLst>
                  </p:cNvPr>
                  <p:cNvSpPr/>
                  <p:nvPr/>
                </p:nvSpPr>
                <p:spPr bwMode="auto">
                  <a:xfrm>
                    <a:off x="2493576" y="3295429"/>
                    <a:ext cx="6498732" cy="284203"/>
                  </a:xfrm>
                  <a:prstGeom prst="roundRect">
                    <a:avLst>
                      <a:gd name="adj" fmla="val 0"/>
                    </a:avLst>
                  </a:prstGeom>
                  <a:solidFill>
                    <a:srgbClr val="071D49"/>
                  </a:solidFill>
                  <a:ln w="25400" cap="flat" cmpd="sng" algn="ctr">
                    <a:noFill/>
                    <a:prstDash val="solid"/>
                  </a:ln>
                  <a:effectLst/>
                </p:spPr>
                <p:txBody>
                  <a:bodyPr lIns="0" tIns="0" rIns="0" bIns="0" anchor="ctr">
                    <a:noAutofit/>
                  </a:bodyPr>
                  <a:lstStyle/>
                  <a:p>
                    <a:pPr algn="ctr" defTabSz="455091" fontAlgn="base">
                      <a:lnSpc>
                        <a:spcPct val="90000"/>
                      </a:lnSpc>
                      <a:spcBef>
                        <a:spcPct val="0"/>
                      </a:spcBef>
                      <a:spcAft>
                        <a:spcPct val="0"/>
                      </a:spcAft>
                      <a:defRPr/>
                    </a:pPr>
                    <a:r>
                      <a:rPr lang="en-US" sz="1200" b="1" kern="0" dirty="0">
                        <a:latin typeface="Calibri"/>
                        <a:cs typeface="Calibri" panose="020F0502020204030204" pitchFamily="34" charset="0"/>
                      </a:rPr>
                      <a:t>Risankizumab 150 mg </a:t>
                    </a:r>
                    <a:r>
                      <a:rPr lang="en-US" sz="1200" kern="0" dirty="0">
                        <a:latin typeface="Calibri"/>
                        <a:cs typeface="Calibri" panose="020F0502020204030204" pitchFamily="34" charset="0"/>
                      </a:rPr>
                      <a:t>(n = 164)</a:t>
                    </a:r>
                  </a:p>
                </p:txBody>
              </p:sp>
              <p:sp>
                <p:nvSpPr>
                  <p:cNvPr id="104" name="Isosceles Triangle 103">
                    <a:extLst>
                      <a:ext uri="{FF2B5EF4-FFF2-40B4-BE49-F238E27FC236}">
                        <a16:creationId xmlns:a16="http://schemas.microsoft.com/office/drawing/2014/main" id="{D44EFEBB-7951-40A6-BE4C-CE124F184722}"/>
                      </a:ext>
                    </a:extLst>
                  </p:cNvPr>
                  <p:cNvSpPr/>
                  <p:nvPr/>
                </p:nvSpPr>
                <p:spPr bwMode="auto">
                  <a:xfrm rot="10800000">
                    <a:off x="2418978" y="3133544"/>
                    <a:ext cx="164592" cy="164592"/>
                  </a:xfrm>
                  <a:prstGeom prst="triangle">
                    <a:avLst/>
                  </a:prstGeom>
                  <a:solidFill>
                    <a:srgbClr val="071D49"/>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05" name="Isosceles Triangle 104">
                    <a:extLst>
                      <a:ext uri="{FF2B5EF4-FFF2-40B4-BE49-F238E27FC236}">
                        <a16:creationId xmlns:a16="http://schemas.microsoft.com/office/drawing/2014/main" id="{9665B8AB-2412-4ED2-9D0B-A799A33CB12E}"/>
                      </a:ext>
                    </a:extLst>
                  </p:cNvPr>
                  <p:cNvSpPr/>
                  <p:nvPr/>
                </p:nvSpPr>
                <p:spPr bwMode="auto">
                  <a:xfrm rot="10800000">
                    <a:off x="2912970" y="3127115"/>
                    <a:ext cx="164592" cy="164592"/>
                  </a:xfrm>
                  <a:prstGeom prst="triangle">
                    <a:avLst/>
                  </a:prstGeom>
                  <a:solidFill>
                    <a:srgbClr val="071D49"/>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06" name="Isosceles Triangle 105">
                    <a:extLst>
                      <a:ext uri="{FF2B5EF4-FFF2-40B4-BE49-F238E27FC236}">
                        <a16:creationId xmlns:a16="http://schemas.microsoft.com/office/drawing/2014/main" id="{03B53507-EBC8-4B7C-85D0-E86A50373C8C}"/>
                      </a:ext>
                    </a:extLst>
                  </p:cNvPr>
                  <p:cNvSpPr/>
                  <p:nvPr/>
                </p:nvSpPr>
                <p:spPr bwMode="auto">
                  <a:xfrm rot="10800000">
                    <a:off x="4409179" y="3127116"/>
                    <a:ext cx="164592" cy="164592"/>
                  </a:xfrm>
                  <a:prstGeom prst="triangle">
                    <a:avLst/>
                  </a:prstGeom>
                  <a:solidFill>
                    <a:srgbClr val="071D49"/>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07" name="Isosceles Triangle 106">
                    <a:extLst>
                      <a:ext uri="{FF2B5EF4-FFF2-40B4-BE49-F238E27FC236}">
                        <a16:creationId xmlns:a16="http://schemas.microsoft.com/office/drawing/2014/main" id="{AB6D65E5-27B8-4149-A5B9-ED48F1619CFE}"/>
                      </a:ext>
                    </a:extLst>
                  </p:cNvPr>
                  <p:cNvSpPr/>
                  <p:nvPr/>
                </p:nvSpPr>
                <p:spPr bwMode="auto">
                  <a:xfrm rot="10800000">
                    <a:off x="5901858" y="3127116"/>
                    <a:ext cx="164592" cy="164592"/>
                  </a:xfrm>
                  <a:prstGeom prst="triangle">
                    <a:avLst/>
                  </a:prstGeom>
                  <a:solidFill>
                    <a:srgbClr val="071D49"/>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08" name="Isosceles Triangle 107">
                    <a:extLst>
                      <a:ext uri="{FF2B5EF4-FFF2-40B4-BE49-F238E27FC236}">
                        <a16:creationId xmlns:a16="http://schemas.microsoft.com/office/drawing/2014/main" id="{DEB8753B-AD18-438A-AEF9-97D7D3DB87D9}"/>
                      </a:ext>
                    </a:extLst>
                  </p:cNvPr>
                  <p:cNvSpPr/>
                  <p:nvPr/>
                </p:nvSpPr>
                <p:spPr bwMode="auto">
                  <a:xfrm rot="10800000">
                    <a:off x="7403399" y="3127116"/>
                    <a:ext cx="164592" cy="164592"/>
                  </a:xfrm>
                  <a:prstGeom prst="triangle">
                    <a:avLst/>
                  </a:prstGeom>
                  <a:solidFill>
                    <a:srgbClr val="071D49"/>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grpSp>
            <p:grpSp>
              <p:nvGrpSpPr>
                <p:cNvPr id="41" name="Group 40">
                  <a:extLst>
                    <a:ext uri="{FF2B5EF4-FFF2-40B4-BE49-F238E27FC236}">
                      <a16:creationId xmlns:a16="http://schemas.microsoft.com/office/drawing/2014/main" id="{D9EE43D8-5CCB-45EE-A2CA-00D63E664781}"/>
                    </a:ext>
                  </a:extLst>
                </p:cNvPr>
                <p:cNvGrpSpPr/>
                <p:nvPr/>
              </p:nvGrpSpPr>
              <p:grpSpPr>
                <a:xfrm>
                  <a:off x="2413075" y="3654226"/>
                  <a:ext cx="6579233" cy="452542"/>
                  <a:chOff x="2413075" y="3636191"/>
                  <a:chExt cx="6579233" cy="452542"/>
                </a:xfrm>
              </p:grpSpPr>
              <p:sp>
                <p:nvSpPr>
                  <p:cNvPr id="101" name="Rectangle: Rounded Corners 8">
                    <a:extLst>
                      <a:ext uri="{FF2B5EF4-FFF2-40B4-BE49-F238E27FC236}">
                        <a16:creationId xmlns:a16="http://schemas.microsoft.com/office/drawing/2014/main" id="{D37219FE-E2A0-4911-93BA-9DF8A451CF3E}"/>
                      </a:ext>
                    </a:extLst>
                  </p:cNvPr>
                  <p:cNvSpPr/>
                  <p:nvPr/>
                </p:nvSpPr>
                <p:spPr bwMode="auto">
                  <a:xfrm>
                    <a:off x="2493576" y="3804530"/>
                    <a:ext cx="6498732" cy="284203"/>
                  </a:xfrm>
                  <a:prstGeom prst="roundRect">
                    <a:avLst>
                      <a:gd name="adj" fmla="val 0"/>
                    </a:avLst>
                  </a:prstGeom>
                  <a:solidFill>
                    <a:srgbClr val="62BB46"/>
                  </a:solidFill>
                  <a:ln w="25400" cap="flat" cmpd="sng" algn="ctr">
                    <a:noFill/>
                    <a:prstDash val="solid"/>
                  </a:ln>
                  <a:effectLst/>
                </p:spPr>
                <p:txBody>
                  <a:bodyPr lIns="0" tIns="0" rIns="0" bIns="0" anchor="ctr">
                    <a:noAutofit/>
                  </a:bodyPr>
                  <a:lstStyle/>
                  <a:p>
                    <a:pPr algn="ctr" defTabSz="455091" fontAlgn="base">
                      <a:lnSpc>
                        <a:spcPct val="90000"/>
                      </a:lnSpc>
                      <a:spcBef>
                        <a:spcPct val="0"/>
                      </a:spcBef>
                      <a:spcAft>
                        <a:spcPct val="0"/>
                      </a:spcAft>
                      <a:defRPr/>
                    </a:pPr>
                    <a:r>
                      <a:rPr lang="en-US" sz="1200" b="1" kern="0" dirty="0">
                        <a:latin typeface="Calibri"/>
                        <a:cs typeface="Calibri" panose="020F0502020204030204" pitchFamily="34" charset="0"/>
                      </a:rPr>
                      <a:t>Secukinumab 300 mg </a:t>
                    </a:r>
                    <a:r>
                      <a:rPr lang="en-US" sz="1200" kern="0" dirty="0">
                        <a:latin typeface="Calibri"/>
                        <a:cs typeface="Calibri" panose="020F0502020204030204" pitchFamily="34" charset="0"/>
                      </a:rPr>
                      <a:t>(n = 163)</a:t>
                    </a:r>
                  </a:p>
                </p:txBody>
              </p:sp>
              <p:sp>
                <p:nvSpPr>
                  <p:cNvPr id="190" name="Isosceles Triangle 189">
                    <a:extLst>
                      <a:ext uri="{FF2B5EF4-FFF2-40B4-BE49-F238E27FC236}">
                        <a16:creationId xmlns:a16="http://schemas.microsoft.com/office/drawing/2014/main" id="{813DB670-5DE8-495E-85F8-307DB674CF37}"/>
                      </a:ext>
                    </a:extLst>
                  </p:cNvPr>
                  <p:cNvSpPr/>
                  <p:nvPr/>
                </p:nvSpPr>
                <p:spPr bwMode="auto">
                  <a:xfrm rot="10800000">
                    <a:off x="2541303"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91" name="Isosceles Triangle 190">
                    <a:extLst>
                      <a:ext uri="{FF2B5EF4-FFF2-40B4-BE49-F238E27FC236}">
                        <a16:creationId xmlns:a16="http://schemas.microsoft.com/office/drawing/2014/main" id="{B57A5C42-7FFE-4DC7-A5BF-5E1A5B1750AF}"/>
                      </a:ext>
                    </a:extLst>
                  </p:cNvPr>
                  <p:cNvSpPr/>
                  <p:nvPr/>
                </p:nvSpPr>
                <p:spPr bwMode="auto">
                  <a:xfrm rot="10800000">
                    <a:off x="2669530"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92" name="Isosceles Triangle 191">
                    <a:extLst>
                      <a:ext uri="{FF2B5EF4-FFF2-40B4-BE49-F238E27FC236}">
                        <a16:creationId xmlns:a16="http://schemas.microsoft.com/office/drawing/2014/main" id="{D1EF4F14-245C-49AA-B03D-4175C81121B7}"/>
                      </a:ext>
                    </a:extLst>
                  </p:cNvPr>
                  <p:cNvSpPr/>
                  <p:nvPr/>
                </p:nvSpPr>
                <p:spPr bwMode="auto">
                  <a:xfrm rot="10800000">
                    <a:off x="2797759"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93" name="Isosceles Triangle 192">
                    <a:extLst>
                      <a:ext uri="{FF2B5EF4-FFF2-40B4-BE49-F238E27FC236}">
                        <a16:creationId xmlns:a16="http://schemas.microsoft.com/office/drawing/2014/main" id="{08688DA5-4522-40DD-BAA9-040C6A785315}"/>
                      </a:ext>
                    </a:extLst>
                  </p:cNvPr>
                  <p:cNvSpPr/>
                  <p:nvPr/>
                </p:nvSpPr>
                <p:spPr bwMode="auto">
                  <a:xfrm rot="10800000">
                    <a:off x="2925987"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09" name="Isosceles Triangle 108">
                    <a:extLst>
                      <a:ext uri="{FF2B5EF4-FFF2-40B4-BE49-F238E27FC236}">
                        <a16:creationId xmlns:a16="http://schemas.microsoft.com/office/drawing/2014/main" id="{8A674238-2161-47F9-BC14-F23FDD818BAD}"/>
                      </a:ext>
                    </a:extLst>
                  </p:cNvPr>
                  <p:cNvSpPr/>
                  <p:nvPr/>
                </p:nvSpPr>
                <p:spPr bwMode="auto">
                  <a:xfrm rot="10800000">
                    <a:off x="2413075"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94" name="Isosceles Triangle 193">
                    <a:extLst>
                      <a:ext uri="{FF2B5EF4-FFF2-40B4-BE49-F238E27FC236}">
                        <a16:creationId xmlns:a16="http://schemas.microsoft.com/office/drawing/2014/main" id="{C72FA621-8A72-47C6-B141-4C8AA411E5B1}"/>
                      </a:ext>
                    </a:extLst>
                  </p:cNvPr>
                  <p:cNvSpPr/>
                  <p:nvPr/>
                </p:nvSpPr>
                <p:spPr bwMode="auto">
                  <a:xfrm rot="10800000">
                    <a:off x="3415890"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95" name="Isosceles Triangle 194">
                    <a:extLst>
                      <a:ext uri="{FF2B5EF4-FFF2-40B4-BE49-F238E27FC236}">
                        <a16:creationId xmlns:a16="http://schemas.microsoft.com/office/drawing/2014/main" id="{57D30DF4-8869-468B-AE28-C13B778A837A}"/>
                      </a:ext>
                    </a:extLst>
                  </p:cNvPr>
                  <p:cNvSpPr/>
                  <p:nvPr/>
                </p:nvSpPr>
                <p:spPr bwMode="auto">
                  <a:xfrm rot="10800000">
                    <a:off x="3913931"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96" name="Isosceles Triangle 195">
                    <a:extLst>
                      <a:ext uri="{FF2B5EF4-FFF2-40B4-BE49-F238E27FC236}">
                        <a16:creationId xmlns:a16="http://schemas.microsoft.com/office/drawing/2014/main" id="{C9C812A8-BE77-434D-B6FE-701286DB491A}"/>
                      </a:ext>
                    </a:extLst>
                  </p:cNvPr>
                  <p:cNvSpPr/>
                  <p:nvPr/>
                </p:nvSpPr>
                <p:spPr bwMode="auto">
                  <a:xfrm rot="10800000">
                    <a:off x="4413602"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97" name="Isosceles Triangle 196">
                    <a:extLst>
                      <a:ext uri="{FF2B5EF4-FFF2-40B4-BE49-F238E27FC236}">
                        <a16:creationId xmlns:a16="http://schemas.microsoft.com/office/drawing/2014/main" id="{E9075849-736C-44D5-8A30-20381F4F2333}"/>
                      </a:ext>
                    </a:extLst>
                  </p:cNvPr>
                  <p:cNvSpPr/>
                  <p:nvPr/>
                </p:nvSpPr>
                <p:spPr bwMode="auto">
                  <a:xfrm rot="10800000">
                    <a:off x="4912631"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98" name="Isosceles Triangle 197">
                    <a:extLst>
                      <a:ext uri="{FF2B5EF4-FFF2-40B4-BE49-F238E27FC236}">
                        <a16:creationId xmlns:a16="http://schemas.microsoft.com/office/drawing/2014/main" id="{862896CE-6B5A-4C19-8A31-2D41635BECF1}"/>
                      </a:ext>
                    </a:extLst>
                  </p:cNvPr>
                  <p:cNvSpPr/>
                  <p:nvPr/>
                </p:nvSpPr>
                <p:spPr bwMode="auto">
                  <a:xfrm rot="10800000">
                    <a:off x="5412121"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199" name="Isosceles Triangle 198">
                    <a:extLst>
                      <a:ext uri="{FF2B5EF4-FFF2-40B4-BE49-F238E27FC236}">
                        <a16:creationId xmlns:a16="http://schemas.microsoft.com/office/drawing/2014/main" id="{ABB39C4E-233B-46FF-AC57-56E6580D9A92}"/>
                      </a:ext>
                    </a:extLst>
                  </p:cNvPr>
                  <p:cNvSpPr/>
                  <p:nvPr/>
                </p:nvSpPr>
                <p:spPr bwMode="auto">
                  <a:xfrm rot="10800000">
                    <a:off x="5910169"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200" name="Isosceles Triangle 199">
                    <a:extLst>
                      <a:ext uri="{FF2B5EF4-FFF2-40B4-BE49-F238E27FC236}">
                        <a16:creationId xmlns:a16="http://schemas.microsoft.com/office/drawing/2014/main" id="{FDC23D9B-A864-455D-A34F-C2E63EF9D608}"/>
                      </a:ext>
                    </a:extLst>
                  </p:cNvPr>
                  <p:cNvSpPr/>
                  <p:nvPr/>
                </p:nvSpPr>
                <p:spPr bwMode="auto">
                  <a:xfrm rot="10800000">
                    <a:off x="6409023"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201" name="Isosceles Triangle 200">
                    <a:extLst>
                      <a:ext uri="{FF2B5EF4-FFF2-40B4-BE49-F238E27FC236}">
                        <a16:creationId xmlns:a16="http://schemas.microsoft.com/office/drawing/2014/main" id="{F348B221-5467-4A1C-9949-4490B9A3B203}"/>
                      </a:ext>
                    </a:extLst>
                  </p:cNvPr>
                  <p:cNvSpPr/>
                  <p:nvPr/>
                </p:nvSpPr>
                <p:spPr bwMode="auto">
                  <a:xfrm rot="10800000">
                    <a:off x="6907881"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202" name="Isosceles Triangle 201">
                    <a:extLst>
                      <a:ext uri="{FF2B5EF4-FFF2-40B4-BE49-F238E27FC236}">
                        <a16:creationId xmlns:a16="http://schemas.microsoft.com/office/drawing/2014/main" id="{824278E5-8943-4F40-80B6-4E4A64E59BBC}"/>
                      </a:ext>
                    </a:extLst>
                  </p:cNvPr>
                  <p:cNvSpPr/>
                  <p:nvPr/>
                </p:nvSpPr>
                <p:spPr bwMode="auto">
                  <a:xfrm rot="10800000">
                    <a:off x="7407514"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203" name="Isosceles Triangle 202">
                    <a:extLst>
                      <a:ext uri="{FF2B5EF4-FFF2-40B4-BE49-F238E27FC236}">
                        <a16:creationId xmlns:a16="http://schemas.microsoft.com/office/drawing/2014/main" id="{EE8B413E-D6E4-41ED-B0E3-02531782F10D}"/>
                      </a:ext>
                    </a:extLst>
                  </p:cNvPr>
                  <p:cNvSpPr/>
                  <p:nvPr/>
                </p:nvSpPr>
                <p:spPr bwMode="auto">
                  <a:xfrm rot="10800000">
                    <a:off x="7905592"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sp>
                <p:nvSpPr>
                  <p:cNvPr id="204" name="Isosceles Triangle 203">
                    <a:extLst>
                      <a:ext uri="{FF2B5EF4-FFF2-40B4-BE49-F238E27FC236}">
                        <a16:creationId xmlns:a16="http://schemas.microsoft.com/office/drawing/2014/main" id="{24974F9C-E1A0-452D-B63E-FAD2669FA30A}"/>
                      </a:ext>
                    </a:extLst>
                  </p:cNvPr>
                  <p:cNvSpPr/>
                  <p:nvPr/>
                </p:nvSpPr>
                <p:spPr bwMode="auto">
                  <a:xfrm rot="10800000">
                    <a:off x="8404446" y="3636191"/>
                    <a:ext cx="160562" cy="164592"/>
                  </a:xfrm>
                  <a:prstGeom prst="triangle">
                    <a:avLst/>
                  </a:prstGeom>
                  <a:solidFill>
                    <a:srgbClr val="62BB46"/>
                  </a:solidFill>
                  <a:ln w="25400" cap="flat" cmpd="sng" algn="ctr">
                    <a:noFill/>
                    <a:prstDash val="solid"/>
                  </a:ln>
                  <a:effectLst/>
                </p:spPr>
                <p:txBody>
                  <a:bodyPr anchor="ctr">
                    <a:noAutofit/>
                  </a:bodyPr>
                  <a:lstStyle/>
                  <a:p>
                    <a:pPr algn="ctr" defTabSz="455091" fontAlgn="base">
                      <a:lnSpc>
                        <a:spcPct val="90000"/>
                      </a:lnSpc>
                      <a:spcBef>
                        <a:spcPct val="0"/>
                      </a:spcBef>
                      <a:spcAft>
                        <a:spcPct val="0"/>
                      </a:spcAft>
                      <a:defRPr/>
                    </a:pPr>
                    <a:endParaRPr lang="en-US" sz="1200" kern="0" dirty="0">
                      <a:solidFill>
                        <a:schemeClr val="bg1"/>
                      </a:solidFill>
                      <a:latin typeface="Calibri"/>
                      <a:cs typeface="Calibri" panose="020F0502020204030204" pitchFamily="34" charset="0"/>
                    </a:endParaRPr>
                  </a:p>
                </p:txBody>
              </p:sp>
            </p:grpSp>
            <p:sp>
              <p:nvSpPr>
                <p:cNvPr id="183" name="Rectangle: Rounded Corners 2">
                  <a:extLst>
                    <a:ext uri="{FF2B5EF4-FFF2-40B4-BE49-F238E27FC236}">
                      <a16:creationId xmlns:a16="http://schemas.microsoft.com/office/drawing/2014/main" id="{9D4CAD61-2A51-40E6-AF75-F9F39E2217DC}"/>
                    </a:ext>
                  </a:extLst>
                </p:cNvPr>
                <p:cNvSpPr/>
                <p:nvPr/>
              </p:nvSpPr>
              <p:spPr bwMode="auto">
                <a:xfrm rot="16200000">
                  <a:off x="1625482" y="3560701"/>
                  <a:ext cx="1113002" cy="258532"/>
                </a:xfrm>
                <a:prstGeom prst="rect">
                  <a:avLst/>
                </a:prstGeom>
                <a:solidFill>
                  <a:srgbClr val="659EC8"/>
                </a:solidFill>
                <a:ln w="25400" cap="flat" cmpd="sng" algn="ctr">
                  <a:noFill/>
                  <a:prstDash val="solid"/>
                </a:ln>
                <a:effectLst/>
              </p:spPr>
              <p:txBody>
                <a:bodyPr wrap="square" lIns="45720" tIns="45720" rIns="45720" bIns="45720" anchor="ctr">
                  <a:spAutoFit/>
                </a:bodyPr>
                <a:lstStyle/>
                <a:p>
                  <a:pPr algn="ctr" defTabSz="455091" fontAlgn="base">
                    <a:lnSpc>
                      <a:spcPct val="90000"/>
                    </a:lnSpc>
                    <a:spcBef>
                      <a:spcPct val="0"/>
                    </a:spcBef>
                    <a:spcAft>
                      <a:spcPct val="0"/>
                    </a:spcAft>
                    <a:defRPr/>
                  </a:pPr>
                  <a:r>
                    <a:rPr lang="en-US" sz="1200" kern="0" dirty="0">
                      <a:latin typeface="Calibri"/>
                      <a:cs typeface="Calibri" panose="020F0502020204030204" pitchFamily="34" charset="0"/>
                    </a:rPr>
                    <a:t>Randomized 1:1 </a:t>
                  </a:r>
                </a:p>
              </p:txBody>
            </p:sp>
            <p:sp>
              <p:nvSpPr>
                <p:cNvPr id="227" name="Rectangle: Rounded Corners 2">
                  <a:extLst>
                    <a:ext uri="{FF2B5EF4-FFF2-40B4-BE49-F238E27FC236}">
                      <a16:creationId xmlns:a16="http://schemas.microsoft.com/office/drawing/2014/main" id="{F15835AF-03EA-4A36-863A-250D2E2B2E15}"/>
                    </a:ext>
                  </a:extLst>
                </p:cNvPr>
                <p:cNvSpPr/>
                <p:nvPr/>
              </p:nvSpPr>
              <p:spPr bwMode="auto">
                <a:xfrm>
                  <a:off x="9179042" y="3133465"/>
                  <a:ext cx="756734" cy="951033"/>
                </a:xfrm>
                <a:prstGeom prst="rect">
                  <a:avLst/>
                </a:prstGeom>
                <a:solidFill>
                  <a:srgbClr val="659EC8"/>
                </a:solidFill>
                <a:ln w="25400" cap="flat" cmpd="sng" algn="ctr">
                  <a:noFill/>
                  <a:prstDash val="solid"/>
                </a:ln>
                <a:effectLst/>
              </p:spPr>
              <p:txBody>
                <a:bodyPr lIns="0" tIns="0" rIns="0" bIns="0" anchor="ctr">
                  <a:noAutofit/>
                </a:bodyPr>
                <a:lstStyle/>
                <a:p>
                  <a:pPr algn="ctr" defTabSz="455091" fontAlgn="base">
                    <a:lnSpc>
                      <a:spcPct val="90000"/>
                    </a:lnSpc>
                    <a:spcBef>
                      <a:spcPct val="0"/>
                    </a:spcBef>
                    <a:spcAft>
                      <a:spcPct val="0"/>
                    </a:spcAft>
                    <a:defRPr/>
                  </a:pPr>
                  <a:r>
                    <a:rPr lang="en-US" sz="1200" b="1" kern="0" dirty="0">
                      <a:latin typeface="Calibri"/>
                      <a:cs typeface="Calibri" panose="020F0502020204030204" pitchFamily="34" charset="0"/>
                    </a:rPr>
                    <a:t>Follow up</a:t>
                  </a:r>
                </a:p>
              </p:txBody>
            </p:sp>
          </p:grpSp>
          <p:grpSp>
            <p:nvGrpSpPr>
              <p:cNvPr id="2" name="Group 1">
                <a:extLst>
                  <a:ext uri="{FF2B5EF4-FFF2-40B4-BE49-F238E27FC236}">
                    <a16:creationId xmlns:a16="http://schemas.microsoft.com/office/drawing/2014/main" id="{1406AC5C-55FC-42D4-8201-0F54288083BE}"/>
                  </a:ext>
                </a:extLst>
              </p:cNvPr>
              <p:cNvGrpSpPr/>
              <p:nvPr/>
            </p:nvGrpSpPr>
            <p:grpSpPr>
              <a:xfrm>
                <a:off x="10180787" y="3594166"/>
                <a:ext cx="911477" cy="166198"/>
                <a:chOff x="128530" y="3021406"/>
                <a:chExt cx="916593" cy="124649"/>
              </a:xfrm>
            </p:grpSpPr>
            <p:sp>
              <p:nvSpPr>
                <p:cNvPr id="246" name="Isosceles Triangle 245">
                  <a:extLst>
                    <a:ext uri="{FF2B5EF4-FFF2-40B4-BE49-F238E27FC236}">
                      <a16:creationId xmlns:a16="http://schemas.microsoft.com/office/drawing/2014/main" id="{D5C4005C-ED07-49AF-8C94-47068299C27C}"/>
                    </a:ext>
                  </a:extLst>
                </p:cNvPr>
                <p:cNvSpPr/>
                <p:nvPr/>
              </p:nvSpPr>
              <p:spPr bwMode="auto">
                <a:xfrm rot="10800000">
                  <a:off x="128530" y="3022016"/>
                  <a:ext cx="161464" cy="123444"/>
                </a:xfrm>
                <a:prstGeom prst="triangle">
                  <a:avLst/>
                </a:prstGeom>
                <a:solidFill>
                  <a:srgbClr val="659EC8"/>
                </a:solidFill>
                <a:ln w="25400" cap="flat" cmpd="sng" algn="ctr">
                  <a:noFill/>
                  <a:prstDash val="solid"/>
                </a:ln>
                <a:effectLst/>
              </p:spPr>
              <p:txBody>
                <a:bodyPr lIns="0" tIns="0" rIns="0" bIns="0" anchor="ctr">
                  <a:noAutofit/>
                </a:bodyPr>
                <a:lstStyle/>
                <a:p>
                  <a:pPr algn="ctr" defTabSz="455091" fontAlgn="base">
                    <a:lnSpc>
                      <a:spcPct val="90000"/>
                    </a:lnSpc>
                    <a:spcBef>
                      <a:spcPct val="0"/>
                    </a:spcBef>
                    <a:spcAft>
                      <a:spcPct val="0"/>
                    </a:spcAft>
                  </a:pPr>
                  <a:endParaRPr lang="en-US" sz="1200" b="1" kern="0" dirty="0">
                    <a:solidFill>
                      <a:schemeClr val="bg1"/>
                    </a:solidFill>
                    <a:latin typeface="Calibri"/>
                    <a:cs typeface="Calibri" panose="020F0502020204030204" pitchFamily="34" charset="0"/>
                  </a:endParaRPr>
                </a:p>
              </p:txBody>
            </p:sp>
            <p:sp>
              <p:nvSpPr>
                <p:cNvPr id="247" name="Rectangle 246">
                  <a:extLst>
                    <a:ext uri="{FF2B5EF4-FFF2-40B4-BE49-F238E27FC236}">
                      <a16:creationId xmlns:a16="http://schemas.microsoft.com/office/drawing/2014/main" id="{20F23E79-E584-4022-BA1B-D4187A3A8B1F}"/>
                    </a:ext>
                  </a:extLst>
                </p:cNvPr>
                <p:cNvSpPr/>
                <p:nvPr/>
              </p:nvSpPr>
              <p:spPr>
                <a:xfrm>
                  <a:off x="401935" y="3021406"/>
                  <a:ext cx="643188" cy="124649"/>
                </a:xfrm>
                <a:prstGeom prst="rect">
                  <a:avLst/>
                </a:prstGeom>
                <a:noFill/>
                <a:ln w="12700">
                  <a:noFill/>
                </a:ln>
              </p:spPr>
              <p:txBody>
                <a:bodyPr wrap="none" lIns="0" tIns="0" rIns="0" bIns="0">
                  <a:spAutoFit/>
                </a:bodyPr>
                <a:lstStyle/>
                <a:p>
                  <a:pPr algn="ctr" defTabSz="455091" fontAlgn="base">
                    <a:lnSpc>
                      <a:spcPct val="90000"/>
                    </a:lnSpc>
                    <a:spcBef>
                      <a:spcPct val="0"/>
                    </a:spcBef>
                    <a:spcAft>
                      <a:spcPct val="0"/>
                    </a:spcAft>
                  </a:pPr>
                  <a:r>
                    <a:rPr lang="en-US" sz="1200" kern="0" dirty="0">
                      <a:solidFill>
                        <a:schemeClr val="bg1"/>
                      </a:solidFill>
                      <a:latin typeface="+mj-lt"/>
                      <a:cs typeface="Calibri" panose="020F0502020204030204" pitchFamily="34" charset="0"/>
                    </a:rPr>
                    <a:t>= Dosing</a:t>
                  </a:r>
                </a:p>
              </p:txBody>
            </p:sp>
          </p:grpSp>
        </p:grpSp>
      </p:grpSp>
      <p:sp>
        <p:nvSpPr>
          <p:cNvPr id="87" name="Content Placeholder 15">
            <a:extLst>
              <a:ext uri="{FF2B5EF4-FFF2-40B4-BE49-F238E27FC236}">
                <a16:creationId xmlns:a16="http://schemas.microsoft.com/office/drawing/2014/main" id="{1C34DF8C-3F27-4E59-95B8-9939755ABE8F}"/>
              </a:ext>
            </a:extLst>
          </p:cNvPr>
          <p:cNvSpPr txBox="1">
            <a:spLocks/>
          </p:cNvSpPr>
          <p:nvPr/>
        </p:nvSpPr>
        <p:spPr>
          <a:xfrm>
            <a:off x="1157196" y="4216510"/>
            <a:ext cx="8966420" cy="1895584"/>
          </a:xfrm>
          <a:prstGeom prst="rect">
            <a:avLst/>
          </a:prstGeom>
        </p:spPr>
        <p:txBody>
          <a:bodyPr vert="horz" wrap="square" lIns="91440" tIns="45720" rIns="91440" bIns="45720" rtlCol="0" anchor="b" anchorCtr="0">
            <a:spAutoFit/>
          </a:bodyPr>
          <a:lstStyle>
            <a:lvl1pPr marL="342900" indent="-34290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2000" b="0" i="0" kern="1200">
                <a:solidFill>
                  <a:schemeClr val="bg1"/>
                </a:solidFill>
                <a:latin typeface="+mj-lt"/>
                <a:ea typeface="+mj-ea"/>
                <a:cs typeface="+mj-cs"/>
              </a:defRPr>
            </a:lvl1pPr>
            <a:lvl2pPr marL="742950" indent="-28575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1800" b="0" i="0" kern="1200">
                <a:solidFill>
                  <a:schemeClr val="bg1"/>
                </a:solidFill>
                <a:latin typeface="+mj-lt"/>
                <a:ea typeface="+mj-ea"/>
                <a:cs typeface="+mj-cs"/>
              </a:defRPr>
            </a:lvl2pPr>
            <a:lvl3pPr marL="1143000" indent="-22860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1600" b="0" i="0" kern="1200">
                <a:solidFill>
                  <a:schemeClr val="bg1"/>
                </a:solidFill>
                <a:latin typeface="+mj-lt"/>
                <a:ea typeface="+mj-ea"/>
                <a:cs typeface="+mj-cs"/>
              </a:defRPr>
            </a:lvl3pPr>
            <a:lvl4pPr marL="1600200" indent="-22860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1400" b="0" i="0" kern="1200">
                <a:solidFill>
                  <a:schemeClr val="bg1"/>
                </a:solidFill>
                <a:latin typeface="+mj-lt"/>
                <a:ea typeface="+mj-ea"/>
                <a:cs typeface="+mj-cs"/>
              </a:defRPr>
            </a:lvl4pPr>
            <a:lvl5pPr marL="2057400" indent="-228600" algn="l" defTabSz="457200" rtl="0" eaLnBrk="1" latinLnBrk="0" hangingPunct="1">
              <a:spcBef>
                <a:spcPts val="1000"/>
              </a:spcBef>
              <a:spcAft>
                <a:spcPts val="0"/>
              </a:spcAft>
              <a:buClr>
                <a:schemeClr val="accent5">
                  <a:lumMod val="60000"/>
                  <a:lumOff val="40000"/>
                </a:schemeClr>
              </a:buClr>
              <a:buSzPct val="80000"/>
              <a:buFont typeface="Wingdings 3" charset="2"/>
              <a:buChar char=""/>
              <a:defRPr sz="1400" b="0" i="0" kern="1200">
                <a:solidFill>
                  <a:schemeClr val="bg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nSpc>
                <a:spcPct val="110000"/>
              </a:lnSpc>
              <a:spcBef>
                <a:spcPts val="0"/>
              </a:spcBef>
              <a:buClr>
                <a:srgbClr val="9F1210"/>
              </a:buClr>
            </a:pPr>
            <a:r>
              <a:rPr lang="en-US" sz="1800" dirty="0"/>
              <a:t>327 adults patients from Canada, France, Germany, Italy, Netherlands, Poland, Spain, United Kingdom, and the United States</a:t>
            </a:r>
          </a:p>
          <a:p>
            <a:pPr>
              <a:lnSpc>
                <a:spcPct val="110000"/>
              </a:lnSpc>
              <a:spcBef>
                <a:spcPts val="0"/>
              </a:spcBef>
              <a:buClr>
                <a:srgbClr val="9F1210"/>
              </a:buClr>
            </a:pPr>
            <a:r>
              <a:rPr lang="en-GB" sz="1800" dirty="0"/>
              <a:t>162 (98∙8%) and 150 (92∙0%) patients randomly assigned to receive risankizumab and </a:t>
            </a:r>
            <a:r>
              <a:rPr lang="en-GB" sz="1800" dirty="0" err="1"/>
              <a:t>secukinumab</a:t>
            </a:r>
            <a:r>
              <a:rPr lang="en-GB" sz="1800" dirty="0"/>
              <a:t> respectively completed week 16</a:t>
            </a:r>
          </a:p>
          <a:p>
            <a:pPr>
              <a:lnSpc>
                <a:spcPct val="110000"/>
              </a:lnSpc>
              <a:spcBef>
                <a:spcPts val="0"/>
              </a:spcBef>
              <a:buClr>
                <a:srgbClr val="9F1210"/>
              </a:buClr>
            </a:pPr>
            <a:r>
              <a:rPr lang="en-GB" sz="1800" dirty="0"/>
              <a:t>151 (92∙1%) and 135 (82∙8%) patients randomly assigned to receive </a:t>
            </a:r>
            <a:r>
              <a:rPr lang="en-GB" sz="1800" dirty="0" err="1"/>
              <a:t>risankizumab</a:t>
            </a:r>
            <a:r>
              <a:rPr lang="en-GB" sz="1800" dirty="0"/>
              <a:t> and </a:t>
            </a:r>
            <a:r>
              <a:rPr lang="en-GB" sz="1800" dirty="0" err="1"/>
              <a:t>secukinumab</a:t>
            </a:r>
            <a:r>
              <a:rPr lang="en-GB" sz="1800" dirty="0"/>
              <a:t> respectively completed week 52</a:t>
            </a:r>
            <a:endParaRPr lang="en-US" sz="1800" dirty="0"/>
          </a:p>
        </p:txBody>
      </p:sp>
    </p:spTree>
    <p:extLst>
      <p:ext uri="{BB962C8B-B14F-4D97-AF65-F5344CB8AC3E}">
        <p14:creationId xmlns:p14="http://schemas.microsoft.com/office/powerpoint/2010/main" val="3674000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Content Placeholder 29">
            <a:extLst>
              <a:ext uri="{FF2B5EF4-FFF2-40B4-BE49-F238E27FC236}">
                <a16:creationId xmlns:a16="http://schemas.microsoft.com/office/drawing/2014/main" id="{3E69CE94-4037-4327-AC9F-3B83CDEB197E}"/>
              </a:ext>
            </a:extLst>
          </p:cNvPr>
          <p:cNvGraphicFramePr>
            <a:graphicFrameLocks noGrp="1"/>
          </p:cNvGraphicFramePr>
          <p:nvPr>
            <p:ph sz="quarter" idx="11"/>
            <p:extLst>
              <p:ext uri="{D42A27DB-BD31-4B8C-83A1-F6EECF244321}">
                <p14:modId xmlns:p14="http://schemas.microsoft.com/office/powerpoint/2010/main" val="1316794101"/>
              </p:ext>
            </p:extLst>
          </p:nvPr>
        </p:nvGraphicFramePr>
        <p:xfrm>
          <a:off x="1104900" y="2895600"/>
          <a:ext cx="8574458" cy="3352800"/>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3"/>
          <p:cNvSpPr>
            <a:spLocks noGrp="1"/>
          </p:cNvSpPr>
          <p:nvPr>
            <p:ph type="title"/>
          </p:nvPr>
        </p:nvSpPr>
        <p:spPr/>
        <p:txBody>
          <a:bodyPr/>
          <a:lstStyle/>
          <a:p>
            <a:r>
              <a:rPr lang="en-US" dirty="0"/>
              <a:t>Results: </a:t>
            </a:r>
            <a:r>
              <a:rPr lang="en-GB" dirty="0"/>
              <a:t>Primary Efficacy </a:t>
            </a:r>
            <a:r>
              <a:rPr lang="en-GB" dirty="0" err="1"/>
              <a:t>Endpoint</a:t>
            </a:r>
            <a:r>
              <a:rPr lang="en-GB" baseline="30000" dirty="0" err="1"/>
              <a:t>a</a:t>
            </a:r>
            <a:endParaRPr lang="en-US" dirty="0"/>
          </a:p>
        </p:txBody>
      </p:sp>
      <p:sp>
        <p:nvSpPr>
          <p:cNvPr id="11" name="Footer Placeholder 10">
            <a:extLst>
              <a:ext uri="{FF2B5EF4-FFF2-40B4-BE49-F238E27FC236}">
                <a16:creationId xmlns:a16="http://schemas.microsoft.com/office/drawing/2014/main" id="{DA691892-1E4F-496F-8CD6-6C9797527498}"/>
              </a:ext>
            </a:extLst>
          </p:cNvPr>
          <p:cNvSpPr>
            <a:spLocks noGrp="1"/>
          </p:cNvSpPr>
          <p:nvPr>
            <p:ph type="ftr" sz="quarter" idx="12"/>
          </p:nvPr>
        </p:nvSpPr>
        <p:spPr>
          <a:xfrm>
            <a:off x="9854020" y="3589334"/>
            <a:ext cx="2269642" cy="2631490"/>
          </a:xfrm>
        </p:spPr>
        <p:txBody>
          <a:bodyPr/>
          <a:lstStyle/>
          <a:p>
            <a:r>
              <a:rPr lang="en-US" sz="1100" dirty="0">
                <a:solidFill>
                  <a:schemeClr val="bg1"/>
                </a:solidFill>
              </a:rPr>
              <a:t>ITT, intent-to-treat; NRI, nonresponder imputation; PASI 90, at least 90% reduction from baseline in Psoriasis Area and Severity Index.</a:t>
            </a:r>
          </a:p>
          <a:p>
            <a:r>
              <a:rPr lang="en-US" sz="1100" baseline="30000" dirty="0" err="1">
                <a:solidFill>
                  <a:schemeClr val="bg1"/>
                </a:solidFill>
              </a:rPr>
              <a:t>a</a:t>
            </a:r>
            <a:r>
              <a:rPr lang="en-US" sz="1100" dirty="0" err="1"/>
              <a:t>Primary</a:t>
            </a:r>
            <a:r>
              <a:rPr lang="en-US" sz="1100" dirty="0"/>
              <a:t> efficacy endpoint was p</a:t>
            </a:r>
            <a:r>
              <a:rPr lang="en-US" sz="1100" dirty="0">
                <a:solidFill>
                  <a:schemeClr val="bg1"/>
                </a:solidFill>
              </a:rPr>
              <a:t>roportions of patients with PASI 90 response at week 16 (noninferiority margin of 12%) and week 52 (superiority of risankizumab vs. </a:t>
            </a:r>
            <a:r>
              <a:rPr lang="en-US" sz="1100" dirty="0" err="1">
                <a:solidFill>
                  <a:schemeClr val="bg1"/>
                </a:solidFill>
              </a:rPr>
              <a:t>secukinumab</a:t>
            </a:r>
            <a:r>
              <a:rPr lang="en-US" sz="1100" dirty="0">
                <a:solidFill>
                  <a:schemeClr val="bg1"/>
                </a:solidFill>
              </a:rPr>
              <a:t>).</a:t>
            </a:r>
          </a:p>
          <a:p>
            <a:r>
              <a:rPr lang="en-US" sz="1100" dirty="0">
                <a:solidFill>
                  <a:schemeClr val="bg1"/>
                </a:solidFill>
              </a:rPr>
              <a:t>* </a:t>
            </a:r>
            <a:r>
              <a:rPr lang="en-US" sz="1100" i="1" dirty="0">
                <a:solidFill>
                  <a:schemeClr val="bg1"/>
                </a:solidFill>
              </a:rPr>
              <a:t>P</a:t>
            </a:r>
            <a:r>
              <a:rPr lang="en-US" sz="1100" dirty="0">
                <a:solidFill>
                  <a:schemeClr val="bg1"/>
                </a:solidFill>
              </a:rPr>
              <a:t> &lt; 0</a:t>
            </a:r>
            <a:r>
              <a:rPr lang="en-GB" sz="1100" dirty="0">
                <a:solidFill>
                  <a:schemeClr val="bg1"/>
                </a:solidFill>
                <a:effectLst/>
                <a:ea typeface="Calibri" panose="020F0502020204030204" pitchFamily="34" charset="0"/>
              </a:rPr>
              <a:t>∙</a:t>
            </a:r>
            <a:r>
              <a:rPr lang="en-US" sz="1100" dirty="0">
                <a:solidFill>
                  <a:schemeClr val="bg1"/>
                </a:solidFill>
              </a:rPr>
              <a:t>001 nominal; </a:t>
            </a:r>
            <a:r>
              <a:rPr lang="en-US" sz="1100" baseline="30000" dirty="0">
                <a:solidFill>
                  <a:schemeClr val="bg1"/>
                </a:solidFill>
              </a:rPr>
              <a:t>† </a:t>
            </a:r>
            <a:r>
              <a:rPr lang="en-US" sz="1100" i="1" dirty="0">
                <a:solidFill>
                  <a:schemeClr val="bg1"/>
                </a:solidFill>
              </a:rPr>
              <a:t>P</a:t>
            </a:r>
            <a:r>
              <a:rPr lang="en-US" sz="1100" dirty="0">
                <a:solidFill>
                  <a:schemeClr val="bg1"/>
                </a:solidFill>
              </a:rPr>
              <a:t> &lt; 0</a:t>
            </a:r>
            <a:r>
              <a:rPr lang="en-GB" sz="1100" dirty="0">
                <a:solidFill>
                  <a:schemeClr val="bg1"/>
                </a:solidFill>
                <a:effectLst/>
                <a:ea typeface="Calibri" panose="020F0502020204030204" pitchFamily="34" charset="0"/>
              </a:rPr>
              <a:t>∙</a:t>
            </a:r>
            <a:r>
              <a:rPr lang="en-US" sz="1100" dirty="0">
                <a:solidFill>
                  <a:schemeClr val="bg1"/>
                </a:solidFill>
              </a:rPr>
              <a:t>001 multiplicity controlled; </a:t>
            </a:r>
            <a:r>
              <a:rPr lang="en-US" sz="1100" baseline="30000" dirty="0"/>
              <a:t>‡ </a:t>
            </a:r>
            <a:r>
              <a:rPr lang="en-US" sz="1100" i="1" dirty="0"/>
              <a:t>P </a:t>
            </a:r>
            <a:r>
              <a:rPr lang="en-US" sz="1100" dirty="0"/>
              <a:t>= 0</a:t>
            </a:r>
            <a:r>
              <a:rPr lang="en-GB" sz="1100" dirty="0">
                <a:solidFill>
                  <a:schemeClr val="bg1"/>
                </a:solidFill>
                <a:effectLst/>
                <a:ea typeface="Calibri" panose="020F0502020204030204" pitchFamily="34" charset="0"/>
              </a:rPr>
              <a:t>∙</a:t>
            </a:r>
            <a:r>
              <a:rPr lang="en-US" sz="1100" dirty="0"/>
              <a:t>039.</a:t>
            </a:r>
            <a:endParaRPr lang="en-US" sz="1100" dirty="0">
              <a:solidFill>
                <a:schemeClr val="bg1"/>
              </a:solidFill>
            </a:endParaRPr>
          </a:p>
        </p:txBody>
      </p:sp>
      <p:sp>
        <p:nvSpPr>
          <p:cNvPr id="3" name="Rectangle 2">
            <a:extLst>
              <a:ext uri="{FF2B5EF4-FFF2-40B4-BE49-F238E27FC236}">
                <a16:creationId xmlns:a16="http://schemas.microsoft.com/office/drawing/2014/main" id="{AEA50738-3521-467B-9D08-349C8E6AE05F}"/>
              </a:ext>
            </a:extLst>
          </p:cNvPr>
          <p:cNvSpPr/>
          <p:nvPr/>
        </p:nvSpPr>
        <p:spPr>
          <a:xfrm>
            <a:off x="10058466" y="2914693"/>
            <a:ext cx="250390" cy="379656"/>
          </a:xfrm>
          <a:prstGeom prst="rect">
            <a:avLst/>
          </a:prstGeom>
        </p:spPr>
        <p:txBody>
          <a:bodyPr wrap="none">
            <a:spAutoFit/>
          </a:bodyPr>
          <a:lstStyle/>
          <a:p>
            <a:r>
              <a:rPr lang="en-US" sz="1867" i="1" dirty="0">
                <a:solidFill>
                  <a:schemeClr val="bg1"/>
                </a:solidFill>
              </a:rPr>
              <a:t> </a:t>
            </a:r>
            <a:endParaRPr lang="en-US" sz="2400" dirty="0">
              <a:solidFill>
                <a:schemeClr val="bg1"/>
              </a:solidFill>
            </a:endParaRPr>
          </a:p>
        </p:txBody>
      </p:sp>
      <p:grpSp>
        <p:nvGrpSpPr>
          <p:cNvPr id="14" name="Group 13">
            <a:extLst>
              <a:ext uri="{FF2B5EF4-FFF2-40B4-BE49-F238E27FC236}">
                <a16:creationId xmlns:a16="http://schemas.microsoft.com/office/drawing/2014/main" id="{215A568B-3DBA-445F-AC54-FEC22B21C3EB}"/>
              </a:ext>
            </a:extLst>
          </p:cNvPr>
          <p:cNvGrpSpPr/>
          <p:nvPr/>
        </p:nvGrpSpPr>
        <p:grpSpPr>
          <a:xfrm>
            <a:off x="2849085" y="2400300"/>
            <a:ext cx="2699052" cy="3820524"/>
            <a:chOff x="2969735" y="2354047"/>
            <a:chExt cx="2699052" cy="3866777"/>
          </a:xfrm>
        </p:grpSpPr>
        <p:sp>
          <p:nvSpPr>
            <p:cNvPr id="57" name="TextBox 56">
              <a:extLst>
                <a:ext uri="{FF2B5EF4-FFF2-40B4-BE49-F238E27FC236}">
                  <a16:creationId xmlns:a16="http://schemas.microsoft.com/office/drawing/2014/main" id="{604F5BB7-2FA4-40B1-A77A-83A445C02C9C}"/>
                </a:ext>
              </a:extLst>
            </p:cNvPr>
            <p:cNvSpPr txBox="1"/>
            <p:nvPr/>
          </p:nvSpPr>
          <p:spPr>
            <a:xfrm>
              <a:off x="2969735" y="2354047"/>
              <a:ext cx="2699052" cy="462819"/>
            </a:xfrm>
            <a:prstGeom prst="rect">
              <a:avLst/>
            </a:prstGeom>
            <a:noFill/>
          </p:spPr>
          <p:txBody>
            <a:bodyPr wrap="square" lIns="0" tIns="0" rIns="0" bIns="0" rtlCol="0" anchor="b">
              <a:spAutoFit/>
            </a:bodyPr>
            <a:lstStyle>
              <a:defPPr>
                <a:defRPr lang="en-US"/>
              </a:defPPr>
              <a:lvl1pPr>
                <a:lnSpc>
                  <a:spcPct val="112000"/>
                </a:lnSpc>
                <a:defRPr sz="750"/>
              </a:lvl1pPr>
            </a:lstStyle>
            <a:p>
              <a:pPr algn="ctr"/>
              <a:r>
                <a:rPr lang="en-US" sz="1400" b="1" dirty="0">
                  <a:solidFill>
                    <a:schemeClr val="bg1"/>
                  </a:solidFill>
                </a:rPr>
                <a:t>Week 16 adjusted difference:</a:t>
              </a:r>
              <a:endParaRPr lang="en-US" sz="1400" dirty="0">
                <a:solidFill>
                  <a:schemeClr val="bg1"/>
                </a:solidFill>
              </a:endParaRPr>
            </a:p>
            <a:p>
              <a:pPr algn="ctr"/>
              <a:r>
                <a:rPr lang="en-US" sz="1400" b="1" dirty="0">
                  <a:solidFill>
                    <a:schemeClr val="bg1"/>
                  </a:solidFill>
                </a:rPr>
                <a:t>8∙2%</a:t>
              </a:r>
              <a:r>
                <a:rPr lang="en-US" sz="1400" dirty="0">
                  <a:solidFill>
                    <a:schemeClr val="bg1"/>
                  </a:solidFill>
                </a:rPr>
                <a:t> (–2</a:t>
              </a:r>
              <a:r>
                <a:rPr lang="en-GB" sz="1400" dirty="0">
                  <a:solidFill>
                    <a:schemeClr val="bg1"/>
                  </a:solidFill>
                  <a:effectLst/>
                  <a:ea typeface="Calibri" panose="020F0502020204030204" pitchFamily="34" charset="0"/>
                </a:rPr>
                <a:t>∙</a:t>
              </a:r>
              <a:r>
                <a:rPr lang="en-US" sz="1400" dirty="0">
                  <a:solidFill>
                    <a:schemeClr val="bg1"/>
                  </a:solidFill>
                </a:rPr>
                <a:t>2, 18</a:t>
              </a:r>
              <a:r>
                <a:rPr lang="en-GB" sz="1400" dirty="0">
                  <a:solidFill>
                    <a:schemeClr val="bg1"/>
                  </a:solidFill>
                  <a:effectLst/>
                  <a:ea typeface="Calibri" panose="020F0502020204030204" pitchFamily="34" charset="0"/>
                </a:rPr>
                <a:t>∙</a:t>
              </a:r>
              <a:r>
                <a:rPr lang="en-US" sz="1400" dirty="0">
                  <a:solidFill>
                    <a:schemeClr val="bg1"/>
                  </a:solidFill>
                </a:rPr>
                <a:t>6); noninferior</a:t>
              </a:r>
            </a:p>
          </p:txBody>
        </p:sp>
        <p:sp>
          <p:nvSpPr>
            <p:cNvPr id="13" name="Rectangle 12">
              <a:extLst>
                <a:ext uri="{FF2B5EF4-FFF2-40B4-BE49-F238E27FC236}">
                  <a16:creationId xmlns:a16="http://schemas.microsoft.com/office/drawing/2014/main" id="{FAB6E44D-BD9B-47A9-A3D6-252B941FD388}"/>
                </a:ext>
              </a:extLst>
            </p:cNvPr>
            <p:cNvSpPr/>
            <p:nvPr/>
          </p:nvSpPr>
          <p:spPr>
            <a:xfrm>
              <a:off x="4133524" y="2914693"/>
              <a:ext cx="371475" cy="3306131"/>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3195DE48-450E-4451-8BCC-23B7932B54F2}"/>
              </a:ext>
            </a:extLst>
          </p:cNvPr>
          <p:cNvGrpSpPr/>
          <p:nvPr/>
        </p:nvGrpSpPr>
        <p:grpSpPr>
          <a:xfrm>
            <a:off x="8109169" y="2395597"/>
            <a:ext cx="2699053" cy="3825227"/>
            <a:chOff x="8515569" y="2349287"/>
            <a:chExt cx="2699053" cy="3871537"/>
          </a:xfrm>
        </p:grpSpPr>
        <p:sp>
          <p:nvSpPr>
            <p:cNvPr id="71" name="TextBox 70">
              <a:extLst>
                <a:ext uri="{FF2B5EF4-FFF2-40B4-BE49-F238E27FC236}">
                  <a16:creationId xmlns:a16="http://schemas.microsoft.com/office/drawing/2014/main" id="{37909967-344F-4BA5-9206-D60953084E44}"/>
                </a:ext>
              </a:extLst>
            </p:cNvPr>
            <p:cNvSpPr txBox="1"/>
            <p:nvPr/>
          </p:nvSpPr>
          <p:spPr>
            <a:xfrm>
              <a:off x="8515569" y="2349287"/>
              <a:ext cx="2699053" cy="467579"/>
            </a:xfrm>
            <a:prstGeom prst="rect">
              <a:avLst/>
            </a:prstGeom>
            <a:noFill/>
          </p:spPr>
          <p:txBody>
            <a:bodyPr wrap="square" lIns="0" tIns="0" rIns="0" bIns="0" rtlCol="0" anchor="b">
              <a:spAutoFit/>
            </a:bodyPr>
            <a:lstStyle>
              <a:defPPr>
                <a:defRPr lang="en-US"/>
              </a:defPPr>
              <a:lvl1pPr>
                <a:lnSpc>
                  <a:spcPct val="112000"/>
                </a:lnSpc>
                <a:defRPr sz="750"/>
              </a:lvl1pPr>
            </a:lstStyle>
            <a:p>
              <a:pPr algn="ctr"/>
              <a:r>
                <a:rPr lang="en-US" sz="1400" b="1" dirty="0">
                  <a:solidFill>
                    <a:schemeClr val="bg1"/>
                  </a:solidFill>
                </a:rPr>
                <a:t>Week 52 adjusted difference:</a:t>
              </a:r>
              <a:br>
                <a:rPr lang="en-US" sz="1400" b="1" dirty="0">
                  <a:solidFill>
                    <a:schemeClr val="bg1"/>
                  </a:solidFill>
                </a:rPr>
              </a:br>
              <a:r>
                <a:rPr lang="en-US" sz="1400" b="1" dirty="0">
                  <a:solidFill>
                    <a:schemeClr val="bg1"/>
                  </a:solidFill>
                </a:rPr>
                <a:t>29∙8%</a:t>
              </a:r>
              <a:r>
                <a:rPr lang="en-US" sz="1400" dirty="0">
                  <a:solidFill>
                    <a:schemeClr val="bg1"/>
                  </a:solidFill>
                </a:rPr>
                <a:t> (20</a:t>
              </a:r>
              <a:r>
                <a:rPr lang="en-GB" sz="1400" dirty="0">
                  <a:solidFill>
                    <a:schemeClr val="bg1"/>
                  </a:solidFill>
                  <a:effectLst/>
                  <a:ea typeface="Calibri" panose="020F0502020204030204" pitchFamily="34" charset="0"/>
                </a:rPr>
                <a:t>∙</a:t>
              </a:r>
              <a:r>
                <a:rPr lang="en-US" sz="1400" dirty="0">
                  <a:solidFill>
                    <a:schemeClr val="bg1"/>
                  </a:solidFill>
                </a:rPr>
                <a:t>8, 38</a:t>
              </a:r>
              <a:r>
                <a:rPr lang="en-GB" sz="1400" dirty="0">
                  <a:solidFill>
                    <a:schemeClr val="bg1"/>
                  </a:solidFill>
                  <a:effectLst/>
                  <a:ea typeface="Calibri" panose="020F0502020204030204" pitchFamily="34" charset="0"/>
                </a:rPr>
                <a:t>∙</a:t>
              </a:r>
              <a:r>
                <a:rPr lang="en-US" sz="1400" dirty="0">
                  <a:solidFill>
                    <a:schemeClr val="bg1"/>
                  </a:solidFill>
                </a:rPr>
                <a:t>8); </a:t>
              </a:r>
              <a:r>
                <a:rPr lang="en-US" sz="1400" i="1" dirty="0">
                  <a:solidFill>
                    <a:schemeClr val="bg1"/>
                  </a:solidFill>
                </a:rPr>
                <a:t>P </a:t>
              </a:r>
              <a:r>
                <a:rPr lang="en-US" sz="1400" dirty="0">
                  <a:solidFill>
                    <a:schemeClr val="bg1"/>
                  </a:solidFill>
                </a:rPr>
                <a:t>&lt; 0</a:t>
              </a:r>
              <a:r>
                <a:rPr lang="en-GB" sz="1400" dirty="0">
                  <a:solidFill>
                    <a:schemeClr val="bg1"/>
                  </a:solidFill>
                  <a:effectLst/>
                  <a:ea typeface="Calibri" panose="020F0502020204030204" pitchFamily="34" charset="0"/>
                </a:rPr>
                <a:t>∙</a:t>
              </a:r>
              <a:r>
                <a:rPr lang="en-US" sz="1400" dirty="0">
                  <a:solidFill>
                    <a:schemeClr val="bg1"/>
                  </a:solidFill>
                </a:rPr>
                <a:t>001</a:t>
              </a:r>
            </a:p>
          </p:txBody>
        </p:sp>
        <p:sp>
          <p:nvSpPr>
            <p:cNvPr id="41" name="Rectangle 40">
              <a:extLst>
                <a:ext uri="{FF2B5EF4-FFF2-40B4-BE49-F238E27FC236}">
                  <a16:creationId xmlns:a16="http://schemas.microsoft.com/office/drawing/2014/main" id="{AE5F83A5-6567-47EA-8606-97FD26280476}"/>
                </a:ext>
              </a:extLst>
            </p:cNvPr>
            <p:cNvSpPr/>
            <p:nvPr/>
          </p:nvSpPr>
          <p:spPr>
            <a:xfrm>
              <a:off x="9679358" y="2914693"/>
              <a:ext cx="371475" cy="3306131"/>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04969746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72A280AF-42B3-4E0B-9AA7-FFEBDACA4B02}"/>
              </a:ext>
            </a:extLst>
          </p:cNvPr>
          <p:cNvGraphicFramePr>
            <a:graphicFrameLocks noGrp="1"/>
          </p:cNvGraphicFramePr>
          <p:nvPr>
            <p:ph sz="quarter" idx="11"/>
            <p:extLst>
              <p:ext uri="{D42A27DB-BD31-4B8C-83A1-F6EECF244321}">
                <p14:modId xmlns:p14="http://schemas.microsoft.com/office/powerpoint/2010/main" val="1353455559"/>
              </p:ext>
            </p:extLst>
          </p:nvPr>
        </p:nvGraphicFramePr>
        <p:xfrm>
          <a:off x="1104900" y="2895600"/>
          <a:ext cx="4479925" cy="33528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a:extLst>
              <a:ext uri="{FF2B5EF4-FFF2-40B4-BE49-F238E27FC236}">
                <a16:creationId xmlns:a16="http://schemas.microsoft.com/office/drawing/2014/main" id="{99A0AF87-B411-423D-8B60-B9B5C3101222}"/>
              </a:ext>
            </a:extLst>
          </p:cNvPr>
          <p:cNvSpPr>
            <a:spLocks noGrp="1"/>
          </p:cNvSpPr>
          <p:nvPr>
            <p:ph type="title"/>
          </p:nvPr>
        </p:nvSpPr>
        <p:spPr/>
        <p:txBody>
          <a:bodyPr/>
          <a:lstStyle/>
          <a:p>
            <a:r>
              <a:rPr lang="en-US" dirty="0"/>
              <a:t>Results: Ranked Secondary Efficacy Endpoints</a:t>
            </a:r>
          </a:p>
        </p:txBody>
      </p:sp>
      <p:graphicFrame>
        <p:nvGraphicFramePr>
          <p:cNvPr id="6" name="Content Placeholder 5">
            <a:extLst>
              <a:ext uri="{FF2B5EF4-FFF2-40B4-BE49-F238E27FC236}">
                <a16:creationId xmlns:a16="http://schemas.microsoft.com/office/drawing/2014/main" id="{F6F13A9A-2B8E-483C-A0CF-1C64ADCC4CCA}"/>
              </a:ext>
            </a:extLst>
          </p:cNvPr>
          <p:cNvGraphicFramePr>
            <a:graphicFrameLocks noGrp="1"/>
          </p:cNvGraphicFramePr>
          <p:nvPr>
            <p:ph sz="quarter" idx="12"/>
            <p:extLst>
              <p:ext uri="{D42A27DB-BD31-4B8C-83A1-F6EECF244321}">
                <p14:modId xmlns:p14="http://schemas.microsoft.com/office/powerpoint/2010/main" val="2958151194"/>
              </p:ext>
            </p:extLst>
          </p:nvPr>
        </p:nvGraphicFramePr>
        <p:xfrm>
          <a:off x="5754370" y="2895600"/>
          <a:ext cx="4479925" cy="3352800"/>
        </p:xfrm>
        <a:graphic>
          <a:graphicData uri="http://schemas.openxmlformats.org/drawingml/2006/chart">
            <c:chart xmlns:c="http://schemas.openxmlformats.org/drawingml/2006/chart" xmlns:r="http://schemas.openxmlformats.org/officeDocument/2006/relationships" r:id="rId3"/>
          </a:graphicData>
        </a:graphic>
      </p:graphicFrame>
      <p:sp>
        <p:nvSpPr>
          <p:cNvPr id="7" name="Footer Placeholder 6">
            <a:extLst>
              <a:ext uri="{FF2B5EF4-FFF2-40B4-BE49-F238E27FC236}">
                <a16:creationId xmlns:a16="http://schemas.microsoft.com/office/drawing/2014/main" id="{C386EE81-086E-4F86-9B32-5D194606E231}"/>
              </a:ext>
            </a:extLst>
          </p:cNvPr>
          <p:cNvSpPr>
            <a:spLocks noGrp="1"/>
          </p:cNvSpPr>
          <p:nvPr>
            <p:ph type="ftr" sz="quarter" idx="13"/>
          </p:nvPr>
        </p:nvSpPr>
        <p:spPr>
          <a:xfrm>
            <a:off x="10234295" y="4774274"/>
            <a:ext cx="1873939" cy="1446550"/>
          </a:xfrm>
        </p:spPr>
        <p:txBody>
          <a:bodyPr/>
          <a:lstStyle/>
          <a:p>
            <a:r>
              <a:rPr lang="en-US" sz="1100" dirty="0"/>
              <a:t>ITT, intent-to-treat; NRI, nonresponder imputation;  </a:t>
            </a:r>
            <a:r>
              <a:rPr lang="en-US" sz="1100" dirty="0">
                <a:latin typeface="+mj-lt"/>
              </a:rPr>
              <a:t>PASI 100, at least 100% reduction from baseline in Psoriasis Area and Severity Index; sPGA, static Physician Global Assessment.</a:t>
            </a:r>
          </a:p>
        </p:txBody>
      </p:sp>
      <p:grpSp>
        <p:nvGrpSpPr>
          <p:cNvPr id="10" name="Group 9">
            <a:extLst>
              <a:ext uri="{FF2B5EF4-FFF2-40B4-BE49-F238E27FC236}">
                <a16:creationId xmlns:a16="http://schemas.microsoft.com/office/drawing/2014/main" id="{9A9CF43C-8147-437C-AFA4-6905F79E3980}"/>
              </a:ext>
            </a:extLst>
          </p:cNvPr>
          <p:cNvGrpSpPr/>
          <p:nvPr/>
        </p:nvGrpSpPr>
        <p:grpSpPr>
          <a:xfrm>
            <a:off x="8695944" y="2395597"/>
            <a:ext cx="2699053" cy="3825227"/>
            <a:chOff x="8487664" y="2349287"/>
            <a:chExt cx="2699053" cy="3871537"/>
          </a:xfrm>
        </p:grpSpPr>
        <p:sp>
          <p:nvSpPr>
            <p:cNvPr id="11" name="TextBox 10">
              <a:extLst>
                <a:ext uri="{FF2B5EF4-FFF2-40B4-BE49-F238E27FC236}">
                  <a16:creationId xmlns:a16="http://schemas.microsoft.com/office/drawing/2014/main" id="{2B95311B-82DF-4BAF-998C-B1108C8BA013}"/>
                </a:ext>
              </a:extLst>
            </p:cNvPr>
            <p:cNvSpPr txBox="1"/>
            <p:nvPr/>
          </p:nvSpPr>
          <p:spPr>
            <a:xfrm>
              <a:off x="8487664" y="2349287"/>
              <a:ext cx="2699053" cy="467579"/>
            </a:xfrm>
            <a:prstGeom prst="rect">
              <a:avLst/>
            </a:prstGeom>
            <a:noFill/>
          </p:spPr>
          <p:txBody>
            <a:bodyPr wrap="square" lIns="0" tIns="0" rIns="0" bIns="0" rtlCol="0" anchor="b">
              <a:spAutoFit/>
            </a:bodyPr>
            <a:lstStyle>
              <a:defPPr>
                <a:defRPr lang="en-US"/>
              </a:defPPr>
              <a:lvl1pPr>
                <a:lnSpc>
                  <a:spcPct val="112000"/>
                </a:lnSpc>
                <a:defRPr sz="750"/>
              </a:lvl1pPr>
            </a:lstStyle>
            <a:p>
              <a:pPr algn="ctr"/>
              <a:r>
                <a:rPr lang="en-US" sz="1400" b="1" dirty="0">
                  <a:solidFill>
                    <a:schemeClr val="bg1"/>
                  </a:solidFill>
                </a:rPr>
                <a:t>Week 52 adjusted difference:</a:t>
              </a:r>
              <a:br>
                <a:rPr lang="en-US" sz="1400" b="1" dirty="0">
                  <a:solidFill>
                    <a:schemeClr val="bg1"/>
                  </a:solidFill>
                </a:rPr>
              </a:br>
              <a:r>
                <a:rPr lang="en-US" sz="1400" b="1" dirty="0">
                  <a:solidFill>
                    <a:schemeClr val="bg1"/>
                  </a:solidFill>
                </a:rPr>
                <a:t>29∙8%</a:t>
              </a:r>
              <a:r>
                <a:rPr lang="en-US" sz="1400" dirty="0">
                  <a:solidFill>
                    <a:schemeClr val="bg1"/>
                  </a:solidFill>
                </a:rPr>
                <a:t> (20</a:t>
              </a:r>
              <a:r>
                <a:rPr lang="en-GB" sz="1400" dirty="0">
                  <a:solidFill>
                    <a:schemeClr val="bg1"/>
                  </a:solidFill>
                  <a:effectLst/>
                  <a:ea typeface="Calibri" panose="020F0502020204030204" pitchFamily="34" charset="0"/>
                </a:rPr>
                <a:t>∙</a:t>
              </a:r>
              <a:r>
                <a:rPr lang="en-US" sz="1400" dirty="0">
                  <a:solidFill>
                    <a:schemeClr val="bg1"/>
                  </a:solidFill>
                </a:rPr>
                <a:t>9, 38</a:t>
              </a:r>
              <a:r>
                <a:rPr lang="en-GB" sz="1400" dirty="0">
                  <a:solidFill>
                    <a:schemeClr val="bg1"/>
                  </a:solidFill>
                  <a:effectLst/>
                  <a:ea typeface="Calibri" panose="020F0502020204030204" pitchFamily="34" charset="0"/>
                </a:rPr>
                <a:t>∙</a:t>
              </a:r>
              <a:r>
                <a:rPr lang="en-US" sz="1400" dirty="0">
                  <a:solidFill>
                    <a:schemeClr val="bg1"/>
                  </a:solidFill>
                </a:rPr>
                <a:t>8); </a:t>
              </a:r>
              <a:r>
                <a:rPr lang="en-US" sz="1400" i="1" dirty="0">
                  <a:solidFill>
                    <a:schemeClr val="bg1"/>
                  </a:solidFill>
                </a:rPr>
                <a:t>P </a:t>
              </a:r>
              <a:r>
                <a:rPr lang="en-US" sz="1400" dirty="0">
                  <a:solidFill>
                    <a:schemeClr val="bg1"/>
                  </a:solidFill>
                </a:rPr>
                <a:t>&lt; 0</a:t>
              </a:r>
              <a:r>
                <a:rPr lang="en-GB" sz="1400" dirty="0">
                  <a:solidFill>
                    <a:schemeClr val="bg1"/>
                  </a:solidFill>
                  <a:effectLst/>
                  <a:ea typeface="Calibri" panose="020F0502020204030204" pitchFamily="34" charset="0"/>
                </a:rPr>
                <a:t>∙</a:t>
              </a:r>
              <a:r>
                <a:rPr lang="en-US" sz="1400" dirty="0">
                  <a:solidFill>
                    <a:schemeClr val="bg1"/>
                  </a:solidFill>
                </a:rPr>
                <a:t>001</a:t>
              </a:r>
            </a:p>
          </p:txBody>
        </p:sp>
        <p:sp>
          <p:nvSpPr>
            <p:cNvPr id="12" name="Rectangle 11">
              <a:extLst>
                <a:ext uri="{FF2B5EF4-FFF2-40B4-BE49-F238E27FC236}">
                  <a16:creationId xmlns:a16="http://schemas.microsoft.com/office/drawing/2014/main" id="{4B8E4C0D-C676-4109-82CC-2D9CB5E1760B}"/>
                </a:ext>
              </a:extLst>
            </p:cNvPr>
            <p:cNvSpPr/>
            <p:nvPr/>
          </p:nvSpPr>
          <p:spPr>
            <a:xfrm>
              <a:off x="9680310" y="2914693"/>
              <a:ext cx="274320" cy="3306131"/>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 name="Group 12">
            <a:extLst>
              <a:ext uri="{FF2B5EF4-FFF2-40B4-BE49-F238E27FC236}">
                <a16:creationId xmlns:a16="http://schemas.microsoft.com/office/drawing/2014/main" id="{7562EF5C-B6BF-4A7F-9914-447E2E34491F}"/>
              </a:ext>
            </a:extLst>
          </p:cNvPr>
          <p:cNvGrpSpPr/>
          <p:nvPr/>
        </p:nvGrpSpPr>
        <p:grpSpPr>
          <a:xfrm>
            <a:off x="4017038" y="2395597"/>
            <a:ext cx="2699053" cy="3825227"/>
            <a:chOff x="8458419" y="2349287"/>
            <a:chExt cx="2699053" cy="3871537"/>
          </a:xfrm>
        </p:grpSpPr>
        <p:sp>
          <p:nvSpPr>
            <p:cNvPr id="14" name="TextBox 13">
              <a:extLst>
                <a:ext uri="{FF2B5EF4-FFF2-40B4-BE49-F238E27FC236}">
                  <a16:creationId xmlns:a16="http://schemas.microsoft.com/office/drawing/2014/main" id="{C1522F17-D11B-4878-A1B1-9DE390616C22}"/>
                </a:ext>
              </a:extLst>
            </p:cNvPr>
            <p:cNvSpPr txBox="1"/>
            <p:nvPr/>
          </p:nvSpPr>
          <p:spPr>
            <a:xfrm>
              <a:off x="8458419" y="2349287"/>
              <a:ext cx="2699053" cy="467579"/>
            </a:xfrm>
            <a:prstGeom prst="rect">
              <a:avLst/>
            </a:prstGeom>
            <a:noFill/>
          </p:spPr>
          <p:txBody>
            <a:bodyPr wrap="square" lIns="0" tIns="0" rIns="0" bIns="0" rtlCol="0" anchor="b">
              <a:spAutoFit/>
            </a:bodyPr>
            <a:lstStyle>
              <a:defPPr>
                <a:defRPr lang="en-US"/>
              </a:defPPr>
              <a:lvl1pPr>
                <a:lnSpc>
                  <a:spcPct val="112000"/>
                </a:lnSpc>
                <a:defRPr sz="750"/>
              </a:lvl1pPr>
            </a:lstStyle>
            <a:p>
              <a:pPr algn="ctr"/>
              <a:r>
                <a:rPr lang="en-US" sz="1400" b="1" dirty="0">
                  <a:solidFill>
                    <a:schemeClr val="bg1"/>
                  </a:solidFill>
                </a:rPr>
                <a:t>Week 52 adjusted difference:</a:t>
              </a:r>
              <a:br>
                <a:rPr lang="en-US" sz="1400" b="1" dirty="0">
                  <a:solidFill>
                    <a:schemeClr val="bg1"/>
                  </a:solidFill>
                </a:rPr>
              </a:br>
              <a:r>
                <a:rPr lang="en-US" sz="1400" b="1" dirty="0">
                  <a:solidFill>
                    <a:schemeClr val="bg1"/>
                  </a:solidFill>
                </a:rPr>
                <a:t>26∙2%</a:t>
              </a:r>
              <a:r>
                <a:rPr lang="en-US" sz="1400" dirty="0">
                  <a:solidFill>
                    <a:schemeClr val="bg1"/>
                  </a:solidFill>
                </a:rPr>
                <a:t> (15</a:t>
              </a:r>
              <a:r>
                <a:rPr lang="en-GB" sz="1400" dirty="0">
                  <a:solidFill>
                    <a:schemeClr val="bg1"/>
                  </a:solidFill>
                  <a:effectLst/>
                  <a:ea typeface="Calibri" panose="020F0502020204030204" pitchFamily="34" charset="0"/>
                </a:rPr>
                <a:t>∙</a:t>
              </a:r>
              <a:r>
                <a:rPr lang="en-US" sz="1400" dirty="0">
                  <a:solidFill>
                    <a:schemeClr val="bg1"/>
                  </a:solidFill>
                </a:rPr>
                <a:t>9, 36</a:t>
              </a:r>
              <a:r>
                <a:rPr lang="en-GB" sz="1400" dirty="0">
                  <a:solidFill>
                    <a:schemeClr val="bg1"/>
                  </a:solidFill>
                  <a:effectLst/>
                  <a:ea typeface="Calibri" panose="020F0502020204030204" pitchFamily="34" charset="0"/>
                </a:rPr>
                <a:t>∙</a:t>
              </a:r>
              <a:r>
                <a:rPr lang="en-US" sz="1400" dirty="0">
                  <a:solidFill>
                    <a:schemeClr val="bg1"/>
                  </a:solidFill>
                </a:rPr>
                <a:t>5); </a:t>
              </a:r>
              <a:r>
                <a:rPr lang="en-US" sz="1400" i="1" dirty="0">
                  <a:solidFill>
                    <a:schemeClr val="bg1"/>
                  </a:solidFill>
                </a:rPr>
                <a:t>P </a:t>
              </a:r>
              <a:r>
                <a:rPr lang="en-US" sz="1400" dirty="0">
                  <a:solidFill>
                    <a:schemeClr val="bg1"/>
                  </a:solidFill>
                </a:rPr>
                <a:t>&lt; 0</a:t>
              </a:r>
              <a:r>
                <a:rPr lang="en-GB" sz="1400" dirty="0">
                  <a:solidFill>
                    <a:schemeClr val="bg1"/>
                  </a:solidFill>
                  <a:effectLst/>
                  <a:ea typeface="Calibri" panose="020F0502020204030204" pitchFamily="34" charset="0"/>
                </a:rPr>
                <a:t>∙</a:t>
              </a:r>
              <a:r>
                <a:rPr lang="en-US" sz="1400" dirty="0">
                  <a:solidFill>
                    <a:schemeClr val="bg1"/>
                  </a:solidFill>
                </a:rPr>
                <a:t>001</a:t>
              </a:r>
            </a:p>
          </p:txBody>
        </p:sp>
        <p:sp>
          <p:nvSpPr>
            <p:cNvPr id="15" name="Rectangle 14">
              <a:extLst>
                <a:ext uri="{FF2B5EF4-FFF2-40B4-BE49-F238E27FC236}">
                  <a16:creationId xmlns:a16="http://schemas.microsoft.com/office/drawing/2014/main" id="{85D1E0BB-6276-4B7A-BC46-B31E0BEC8209}"/>
                </a:ext>
              </a:extLst>
            </p:cNvPr>
            <p:cNvSpPr/>
            <p:nvPr/>
          </p:nvSpPr>
          <p:spPr>
            <a:xfrm>
              <a:off x="9670785" y="2914693"/>
              <a:ext cx="274320" cy="3306131"/>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923885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ontent Placeholder 6">
            <a:extLst>
              <a:ext uri="{FF2B5EF4-FFF2-40B4-BE49-F238E27FC236}">
                <a16:creationId xmlns:a16="http://schemas.microsoft.com/office/drawing/2014/main" id="{E657C099-7C20-4C8D-974D-ABF5D3671DAC}"/>
              </a:ext>
            </a:extLst>
          </p:cNvPr>
          <p:cNvGraphicFramePr>
            <a:graphicFrameLocks noGrp="1"/>
          </p:cNvGraphicFramePr>
          <p:nvPr>
            <p:ph type="tbl" sz="quarter" idx="14"/>
            <p:extLst>
              <p:ext uri="{D42A27DB-BD31-4B8C-83A1-F6EECF244321}">
                <p14:modId xmlns:p14="http://schemas.microsoft.com/office/powerpoint/2010/main" val="34533667"/>
              </p:ext>
            </p:extLst>
          </p:nvPr>
        </p:nvGraphicFramePr>
        <p:xfrm>
          <a:off x="1104900" y="2409825"/>
          <a:ext cx="4114800" cy="3291840"/>
        </p:xfrm>
        <a:graphic>
          <a:graphicData uri="http://schemas.openxmlformats.org/drawingml/2006/table">
            <a:tbl>
              <a:tblPr firstRow="1" bandRow="1">
                <a:tableStyleId>{5C22544A-7EE6-4342-B048-85BDC9FD1C3A}</a:tableStyleId>
              </a:tblPr>
              <a:tblGrid>
                <a:gridCol w="1737360">
                  <a:extLst>
                    <a:ext uri="{9D8B030D-6E8A-4147-A177-3AD203B41FA5}">
                      <a16:colId xmlns:a16="http://schemas.microsoft.com/office/drawing/2014/main" val="1280614223"/>
                    </a:ext>
                  </a:extLst>
                </a:gridCol>
                <a:gridCol w="1188720">
                  <a:extLst>
                    <a:ext uri="{9D8B030D-6E8A-4147-A177-3AD203B41FA5}">
                      <a16:colId xmlns:a16="http://schemas.microsoft.com/office/drawing/2014/main" val="20002"/>
                    </a:ext>
                  </a:extLst>
                </a:gridCol>
                <a:gridCol w="1188720">
                  <a:extLst>
                    <a:ext uri="{9D8B030D-6E8A-4147-A177-3AD203B41FA5}">
                      <a16:colId xmlns:a16="http://schemas.microsoft.com/office/drawing/2014/main" val="20003"/>
                    </a:ext>
                  </a:extLst>
                </a:gridCol>
              </a:tblGrid>
              <a:tr h="560130">
                <a:tc>
                  <a:txBody>
                    <a:bodyPr/>
                    <a:lstStyle/>
                    <a:p>
                      <a:r>
                        <a:rPr lang="en-US" sz="1200" b="1" i="0" kern="1200" dirty="0">
                          <a:solidFill>
                            <a:schemeClr val="tx1"/>
                          </a:solidFill>
                          <a:latin typeface="+mn-lt"/>
                          <a:ea typeface="+mn-ea"/>
                          <a:cs typeface="Calibri" pitchFamily="34" charset="0"/>
                        </a:rPr>
                        <a:t>AE, </a:t>
                      </a:r>
                      <a:r>
                        <a:rPr lang="en-US" sz="1200" b="1" i="1" kern="1200" dirty="0">
                          <a:solidFill>
                            <a:schemeClr val="tx1"/>
                          </a:solidFill>
                          <a:latin typeface="+mn-lt"/>
                          <a:ea typeface="+mn-ea"/>
                          <a:cs typeface="Calibri" pitchFamily="34" charset="0"/>
                        </a:rPr>
                        <a:t>n</a:t>
                      </a:r>
                      <a:r>
                        <a:rPr lang="en-US" sz="1200" b="1" i="0" kern="1200" dirty="0">
                          <a:solidFill>
                            <a:schemeClr val="tx1"/>
                          </a:solidFill>
                          <a:latin typeface="+mn-lt"/>
                          <a:ea typeface="+mn-ea"/>
                          <a:cs typeface="Calibri" pitchFamily="34" charset="0"/>
                        </a:rPr>
                        <a:t> (%)</a:t>
                      </a:r>
                      <a:endParaRPr lang="en-US" sz="1200" dirty="0">
                        <a:solidFill>
                          <a:schemeClr val="tx1"/>
                        </a:solidFill>
                        <a:latin typeface="+mn-lt"/>
                      </a:endParaRPr>
                    </a:p>
                  </a:txBody>
                  <a:tcPr marL="45720" marR="45720" anchor="b">
                    <a:solidFill>
                      <a:srgbClr val="659EC8"/>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pt-BR" sz="1200" dirty="0">
                          <a:solidFill>
                            <a:schemeClr val="tx1"/>
                          </a:solidFill>
                          <a:latin typeface="+mn-lt"/>
                        </a:rPr>
                        <a:t>Risankizumab 150 mg</a:t>
                      </a:r>
                      <a:br>
                        <a:rPr lang="pt-BR" sz="1200" dirty="0">
                          <a:solidFill>
                            <a:schemeClr val="tx1"/>
                          </a:solidFill>
                          <a:latin typeface="+mn-lt"/>
                        </a:rPr>
                      </a:br>
                      <a:r>
                        <a:rPr lang="pt-BR" sz="1200" dirty="0">
                          <a:solidFill>
                            <a:schemeClr val="tx1"/>
                          </a:solidFill>
                          <a:latin typeface="+mn-lt"/>
                        </a:rPr>
                        <a:t>(</a:t>
                      </a:r>
                      <a:r>
                        <a:rPr lang="pt-BR" sz="1200" i="1" u="none" dirty="0">
                          <a:solidFill>
                            <a:schemeClr val="tx1"/>
                          </a:solidFill>
                          <a:latin typeface="+mn-lt"/>
                        </a:rPr>
                        <a:t>n</a:t>
                      </a:r>
                      <a:r>
                        <a:rPr lang="pt-BR" sz="1200" dirty="0">
                          <a:solidFill>
                            <a:schemeClr val="tx1"/>
                          </a:solidFill>
                          <a:latin typeface="+mn-lt"/>
                        </a:rPr>
                        <a:t> = 164)</a:t>
                      </a:r>
                    </a:p>
                  </a:txBody>
                  <a:tcPr marL="45720" marR="45720" anchor="b">
                    <a:solidFill>
                      <a:srgbClr val="071D49"/>
                    </a:solid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pt-BR" sz="1200" dirty="0">
                          <a:solidFill>
                            <a:schemeClr val="tx1"/>
                          </a:solidFill>
                          <a:latin typeface="+mn-lt"/>
                        </a:rPr>
                        <a:t>Secukinumab 300 mg</a:t>
                      </a:r>
                      <a:br>
                        <a:rPr lang="pt-BR" sz="1200" dirty="0">
                          <a:solidFill>
                            <a:schemeClr val="tx1"/>
                          </a:solidFill>
                          <a:latin typeface="+mn-lt"/>
                        </a:rPr>
                      </a:br>
                      <a:r>
                        <a:rPr lang="pt-BR" sz="1200" dirty="0">
                          <a:solidFill>
                            <a:schemeClr val="tx1"/>
                          </a:solidFill>
                          <a:latin typeface="+mn-lt"/>
                        </a:rPr>
                        <a:t>(</a:t>
                      </a:r>
                      <a:r>
                        <a:rPr lang="pt-BR" sz="1200" i="1" dirty="0">
                          <a:solidFill>
                            <a:schemeClr val="tx1"/>
                          </a:solidFill>
                          <a:latin typeface="+mn-lt"/>
                        </a:rPr>
                        <a:t>n</a:t>
                      </a:r>
                      <a:r>
                        <a:rPr lang="pt-BR" sz="1200" dirty="0">
                          <a:solidFill>
                            <a:schemeClr val="tx1"/>
                          </a:solidFill>
                          <a:latin typeface="+mn-lt"/>
                        </a:rPr>
                        <a:t> = 163)</a:t>
                      </a:r>
                    </a:p>
                  </a:txBody>
                  <a:tcPr marL="45720" marR="45720" anchor="b">
                    <a:solidFill>
                      <a:srgbClr val="62BB46"/>
                    </a:solidFill>
                  </a:tcPr>
                </a:tc>
                <a:extLst>
                  <a:ext uri="{0D108BD9-81ED-4DB2-BD59-A6C34878D82A}">
                    <a16:rowId xmlns:a16="http://schemas.microsoft.com/office/drawing/2014/main" val="10001"/>
                  </a:ext>
                </a:extLst>
              </a:tr>
              <a:tr h="244159">
                <a:tc>
                  <a:txBody>
                    <a:bodyPr/>
                    <a:lstStyle/>
                    <a:p>
                      <a:pPr marL="0" marR="0" indent="0">
                        <a:lnSpc>
                          <a:spcPct val="100000"/>
                        </a:lnSpc>
                        <a:spcBef>
                          <a:spcPts val="0"/>
                        </a:spcBef>
                        <a:spcAft>
                          <a:spcPts val="0"/>
                        </a:spcAft>
                      </a:pPr>
                      <a:r>
                        <a:rPr lang="en-US" sz="1200" b="1" kern="1200" dirty="0">
                          <a:solidFill>
                            <a:srgbClr val="2D2926"/>
                          </a:solidFill>
                          <a:latin typeface="+mn-lt"/>
                          <a:ea typeface="+mn-ea"/>
                          <a:cs typeface="Calibri" pitchFamily="34" charset="0"/>
                        </a:rPr>
                        <a:t>Any TEAE</a:t>
                      </a:r>
                      <a:r>
                        <a:rPr lang="en-US" sz="1200" b="1" kern="1200" baseline="30000" dirty="0">
                          <a:solidFill>
                            <a:srgbClr val="2D2926"/>
                          </a:solidFill>
                          <a:latin typeface="+mn-lt"/>
                          <a:ea typeface="+mn-ea"/>
                          <a:cs typeface="Calibri" pitchFamily="34" charset="0"/>
                        </a:rPr>
                        <a:t>a</a:t>
                      </a:r>
                    </a:p>
                  </a:txBody>
                  <a:tcPr marL="45720" marR="45720" anchor="ctr">
                    <a:lnR w="19050" cap="flat" cmpd="sng" algn="ctr">
                      <a:noFill/>
                      <a:prstDash val="solid"/>
                      <a:round/>
                      <a:headEnd type="none" w="med" len="med"/>
                      <a:tailEnd type="none" w="med" len="med"/>
                    </a:lnR>
                    <a:lnB w="19050" cap="flat" cmpd="sng" algn="ctr">
                      <a:noFill/>
                      <a:prstDash val="solid"/>
                      <a:round/>
                      <a:headEnd type="none" w="med" len="med"/>
                      <a:tailEnd type="none" w="med" len="med"/>
                    </a:lnB>
                    <a:solidFill>
                      <a:srgbClr val="EBEFF5"/>
                    </a:solid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117 (71</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3)  </a:t>
                      </a:r>
                    </a:p>
                  </a:txBody>
                  <a:tcPr marL="45720" marR="4572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B w="19050" cap="flat" cmpd="sng" algn="ctr">
                      <a:noFill/>
                      <a:prstDash val="solid"/>
                      <a:round/>
                      <a:headEnd type="none" w="med" len="med"/>
                      <a:tailEnd type="none" w="med" len="med"/>
                    </a:lnB>
                    <a:solidFill>
                      <a:srgbClr val="EBEFF5"/>
                    </a:solid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116 (71</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2)</a:t>
                      </a:r>
                    </a:p>
                  </a:txBody>
                  <a:tcPr marL="45720" marR="45720" anchor="ctr">
                    <a:lnL w="19050" cap="flat" cmpd="sng" algn="ctr">
                      <a:noFill/>
                      <a:prstDash val="solid"/>
                      <a:round/>
                      <a:headEnd type="none" w="med" len="med"/>
                      <a:tailEnd type="none" w="med" len="med"/>
                    </a:lnL>
                    <a:lnB w="19050"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3893347779"/>
                  </a:ext>
                </a:extLst>
              </a:tr>
              <a:tr h="244159">
                <a:tc>
                  <a:txBody>
                    <a:bodyPr/>
                    <a:lstStyle/>
                    <a:p>
                      <a:pPr marL="0" marR="0" indent="0">
                        <a:lnSpc>
                          <a:spcPct val="100000"/>
                        </a:lnSpc>
                        <a:spcBef>
                          <a:spcPts val="0"/>
                        </a:spcBef>
                        <a:spcAft>
                          <a:spcPts val="0"/>
                        </a:spcAft>
                      </a:pPr>
                      <a:r>
                        <a:rPr lang="sv-SE" sz="1200" b="1" kern="1200" dirty="0">
                          <a:solidFill>
                            <a:srgbClr val="2D2926"/>
                          </a:solidFill>
                          <a:latin typeface="+mn-lt"/>
                          <a:ea typeface="+mn-ea"/>
                          <a:cs typeface="Calibri" pitchFamily="34" charset="0"/>
                        </a:rPr>
                        <a:t>SAEs</a:t>
                      </a:r>
                      <a:endParaRPr lang="en-US" sz="1200" b="1" kern="1200" dirty="0">
                        <a:solidFill>
                          <a:srgbClr val="2D2926"/>
                        </a:solidFill>
                        <a:latin typeface="+mn-lt"/>
                        <a:ea typeface="+mn-ea"/>
                        <a:cs typeface="Calibri" pitchFamily="34" charset="0"/>
                      </a:endParaRPr>
                    </a:p>
                  </a:txBody>
                  <a:tcPr marL="45720" marR="45720" anchor="ctr">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noFill/>
                  </a:tcPr>
                </a:tc>
                <a:tc>
                  <a:txBody>
                    <a:bodyPr/>
                    <a:lstStyle/>
                    <a:p>
                      <a:pPr marL="0" marR="0" algn="ctr">
                        <a:lnSpc>
                          <a:spcPct val="100000"/>
                        </a:lnSpc>
                        <a:spcBef>
                          <a:spcPts val="0"/>
                        </a:spcBef>
                        <a:spcAft>
                          <a:spcPts val="0"/>
                        </a:spcAft>
                      </a:pPr>
                      <a:r>
                        <a:rPr lang="sv-SE" sz="1200" kern="1200" dirty="0">
                          <a:solidFill>
                            <a:srgbClr val="2D2926"/>
                          </a:solidFill>
                          <a:latin typeface="+mn-lt"/>
                          <a:ea typeface="+mn-ea"/>
                          <a:cs typeface="Calibri" pitchFamily="34" charset="0"/>
                        </a:rPr>
                        <a:t>9 (5</a:t>
                      </a:r>
                      <a:r>
                        <a:rPr lang="en-GB" sz="1200" dirty="0">
                          <a:solidFill>
                            <a:schemeClr val="bg1"/>
                          </a:solidFill>
                          <a:effectLst/>
                          <a:ea typeface="Calibri" panose="020F0502020204030204" pitchFamily="34" charset="0"/>
                        </a:rPr>
                        <a:t>∙</a:t>
                      </a:r>
                      <a:r>
                        <a:rPr lang="sv-SE" sz="1200" kern="1200" dirty="0">
                          <a:solidFill>
                            <a:srgbClr val="2D2926"/>
                          </a:solidFill>
                          <a:latin typeface="+mn-lt"/>
                          <a:ea typeface="+mn-ea"/>
                          <a:cs typeface="Calibri" pitchFamily="34" charset="0"/>
                        </a:rPr>
                        <a:t>5)</a:t>
                      </a:r>
                      <a:endParaRPr lang="en-US" sz="1200" kern="1200" dirty="0">
                        <a:solidFill>
                          <a:srgbClr val="2D2926"/>
                        </a:solidFill>
                        <a:latin typeface="+mn-lt"/>
                        <a:ea typeface="+mn-ea"/>
                        <a:cs typeface="Calibri" pitchFamily="34" charset="0"/>
                      </a:endParaRPr>
                    </a:p>
                  </a:txBody>
                  <a:tcPr marL="45720" marR="4572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noFill/>
                  </a:tcPr>
                </a:tc>
                <a:tc>
                  <a:txBody>
                    <a:bodyPr/>
                    <a:lstStyle/>
                    <a:p>
                      <a:pPr marL="0" marR="0" algn="ctr">
                        <a:lnSpc>
                          <a:spcPct val="100000"/>
                        </a:lnSpc>
                        <a:spcBef>
                          <a:spcPts val="0"/>
                        </a:spcBef>
                        <a:spcAft>
                          <a:spcPts val="0"/>
                        </a:spcAft>
                      </a:pPr>
                      <a:r>
                        <a:rPr lang="sv-SE" sz="1200" kern="1200" dirty="0">
                          <a:solidFill>
                            <a:srgbClr val="2D2926"/>
                          </a:solidFill>
                          <a:latin typeface="+mn-lt"/>
                          <a:ea typeface="+mn-ea"/>
                          <a:cs typeface="Calibri" pitchFamily="34" charset="0"/>
                        </a:rPr>
                        <a:t>  6 (3</a:t>
                      </a:r>
                      <a:r>
                        <a:rPr lang="en-GB" sz="1200" dirty="0">
                          <a:solidFill>
                            <a:schemeClr val="bg1"/>
                          </a:solidFill>
                          <a:effectLst/>
                          <a:ea typeface="Calibri" panose="020F0502020204030204" pitchFamily="34" charset="0"/>
                        </a:rPr>
                        <a:t>∙</a:t>
                      </a:r>
                      <a:r>
                        <a:rPr lang="sv-SE" sz="1200" kern="1200" dirty="0">
                          <a:solidFill>
                            <a:srgbClr val="2D2926"/>
                          </a:solidFill>
                          <a:latin typeface="+mn-lt"/>
                          <a:ea typeface="+mn-ea"/>
                          <a:cs typeface="Calibri" pitchFamily="34" charset="0"/>
                        </a:rPr>
                        <a:t>7)</a:t>
                      </a:r>
                      <a:endParaRPr lang="en-US" sz="1200" kern="1200" dirty="0">
                        <a:solidFill>
                          <a:srgbClr val="2D2926"/>
                        </a:solidFill>
                        <a:latin typeface="+mn-lt"/>
                        <a:ea typeface="+mn-ea"/>
                        <a:cs typeface="Calibri" pitchFamily="34" charset="0"/>
                      </a:endParaRPr>
                    </a:p>
                  </a:txBody>
                  <a:tcPr marL="45720" marR="4572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19050" cap="flat" cmpd="sng" algn="ctr">
                      <a:noFill/>
                      <a:prstDash val="solid"/>
                      <a:round/>
                      <a:headEnd type="none" w="med" len="med"/>
                      <a:tailEnd type="none" w="med" len="med"/>
                    </a:lnB>
                    <a:noFill/>
                  </a:tcPr>
                </a:tc>
                <a:extLst>
                  <a:ext uri="{0D108BD9-81ED-4DB2-BD59-A6C34878D82A}">
                    <a16:rowId xmlns:a16="http://schemas.microsoft.com/office/drawing/2014/main" val="1730165152"/>
                  </a:ext>
                </a:extLst>
              </a:tr>
              <a:tr h="244159">
                <a:tc>
                  <a:txBody>
                    <a:bodyPr/>
                    <a:lstStyle/>
                    <a:p>
                      <a:pPr marL="0" marR="0" indent="0">
                        <a:lnSpc>
                          <a:spcPct val="100000"/>
                        </a:lnSpc>
                        <a:spcBef>
                          <a:spcPts val="0"/>
                        </a:spcBef>
                        <a:spcAft>
                          <a:spcPts val="0"/>
                        </a:spcAft>
                      </a:pPr>
                      <a:r>
                        <a:rPr lang="sv-SE" sz="1200" b="1" kern="1200" dirty="0">
                          <a:solidFill>
                            <a:srgbClr val="2D2926"/>
                          </a:solidFill>
                          <a:latin typeface="+mn-lt"/>
                          <a:ea typeface="+mn-ea"/>
                          <a:cs typeface="Calibri" pitchFamily="34" charset="0"/>
                        </a:rPr>
                        <a:t>Severe (Grade ≥ 3) TEAE</a:t>
                      </a:r>
                      <a:endParaRPr lang="en-US" sz="1200" b="1" kern="1200" dirty="0">
                        <a:solidFill>
                          <a:srgbClr val="2D2926"/>
                        </a:solidFill>
                        <a:latin typeface="+mn-lt"/>
                        <a:ea typeface="+mn-ea"/>
                        <a:cs typeface="Calibri" pitchFamily="34" charset="0"/>
                      </a:endParaRPr>
                    </a:p>
                  </a:txBody>
                  <a:tcPr marL="45720" marR="45720" anchor="ctr">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rgbClr val="EBEFF5"/>
                    </a:solidFill>
                  </a:tcPr>
                </a:tc>
                <a:tc>
                  <a:txBody>
                    <a:bodyPr/>
                    <a:lstStyle/>
                    <a:p>
                      <a:pPr marL="0" marR="0" algn="ctr">
                        <a:lnSpc>
                          <a:spcPct val="100000"/>
                        </a:lnSpc>
                        <a:spcBef>
                          <a:spcPts val="0"/>
                        </a:spcBef>
                        <a:spcAft>
                          <a:spcPts val="0"/>
                        </a:spcAft>
                      </a:pPr>
                      <a:r>
                        <a:rPr lang="sv-SE" sz="1200" kern="1200" dirty="0">
                          <a:solidFill>
                            <a:srgbClr val="2D2926"/>
                          </a:solidFill>
                          <a:latin typeface="+mn-lt"/>
                          <a:ea typeface="+mn-ea"/>
                          <a:cs typeface="Calibri" pitchFamily="34" charset="0"/>
                        </a:rPr>
                        <a:t>11 (6</a:t>
                      </a:r>
                      <a:r>
                        <a:rPr lang="en-GB" sz="1200" dirty="0">
                          <a:solidFill>
                            <a:schemeClr val="bg1"/>
                          </a:solidFill>
                          <a:effectLst/>
                          <a:ea typeface="Calibri" panose="020F0502020204030204" pitchFamily="34" charset="0"/>
                        </a:rPr>
                        <a:t>∙</a:t>
                      </a:r>
                      <a:r>
                        <a:rPr lang="sv-SE" sz="1200" kern="1200" dirty="0">
                          <a:solidFill>
                            <a:srgbClr val="2D2926"/>
                          </a:solidFill>
                          <a:latin typeface="+mn-lt"/>
                          <a:ea typeface="+mn-ea"/>
                          <a:cs typeface="Calibri" pitchFamily="34" charset="0"/>
                        </a:rPr>
                        <a:t>7)</a:t>
                      </a:r>
                      <a:endParaRPr lang="en-US" sz="1200" kern="1200" dirty="0">
                        <a:solidFill>
                          <a:srgbClr val="2D2926"/>
                        </a:solidFill>
                        <a:latin typeface="+mn-lt"/>
                        <a:ea typeface="+mn-ea"/>
                        <a:cs typeface="Calibri" pitchFamily="34" charset="0"/>
                      </a:endParaRPr>
                    </a:p>
                  </a:txBody>
                  <a:tcPr marL="45720" marR="4572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rgbClr val="EBEFF5"/>
                    </a:solidFill>
                  </a:tcPr>
                </a:tc>
                <a:tc>
                  <a:txBody>
                    <a:bodyPr/>
                    <a:lstStyle/>
                    <a:p>
                      <a:pPr marL="0" marR="0" algn="ctr">
                        <a:lnSpc>
                          <a:spcPct val="100000"/>
                        </a:lnSpc>
                        <a:spcBef>
                          <a:spcPts val="0"/>
                        </a:spcBef>
                        <a:spcAft>
                          <a:spcPts val="0"/>
                        </a:spcAft>
                      </a:pPr>
                      <a:r>
                        <a:rPr lang="sv-SE" sz="1200" kern="1200" dirty="0">
                          <a:solidFill>
                            <a:srgbClr val="2D2926"/>
                          </a:solidFill>
                          <a:latin typeface="+mn-lt"/>
                          <a:ea typeface="+mn-ea"/>
                          <a:cs typeface="Calibri" pitchFamily="34" charset="0"/>
                        </a:rPr>
                        <a:t>  7 (4</a:t>
                      </a:r>
                      <a:r>
                        <a:rPr lang="en-GB" sz="1200" dirty="0">
                          <a:solidFill>
                            <a:schemeClr val="bg1"/>
                          </a:solidFill>
                          <a:effectLst/>
                          <a:ea typeface="Calibri" panose="020F0502020204030204" pitchFamily="34" charset="0"/>
                        </a:rPr>
                        <a:t>∙</a:t>
                      </a:r>
                      <a:r>
                        <a:rPr lang="sv-SE" sz="1200" kern="1200" dirty="0">
                          <a:solidFill>
                            <a:srgbClr val="2D2926"/>
                          </a:solidFill>
                          <a:latin typeface="+mn-lt"/>
                          <a:ea typeface="+mn-ea"/>
                          <a:cs typeface="Calibri" pitchFamily="34" charset="0"/>
                        </a:rPr>
                        <a:t>3)</a:t>
                      </a:r>
                      <a:endParaRPr lang="en-US" sz="1200" kern="1200" dirty="0">
                        <a:solidFill>
                          <a:srgbClr val="2D2926"/>
                        </a:solidFill>
                        <a:latin typeface="+mn-lt"/>
                        <a:ea typeface="+mn-ea"/>
                        <a:cs typeface="Calibri" pitchFamily="34" charset="0"/>
                      </a:endParaRPr>
                    </a:p>
                  </a:txBody>
                  <a:tcPr marL="45720" marR="45720" anchor="ctr">
                    <a:lnL w="19050" cap="flat" cmpd="sng" algn="ctr">
                      <a:noFill/>
                      <a:prstDash val="solid"/>
                      <a:round/>
                      <a:headEnd type="none" w="med" len="med"/>
                      <a:tailEnd type="none" w="med" len="med"/>
                    </a:lnL>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551246194"/>
                  </a:ext>
                </a:extLst>
              </a:tr>
              <a:tr h="402145">
                <a:tc>
                  <a:txBody>
                    <a:bodyPr/>
                    <a:lstStyle/>
                    <a:p>
                      <a:pPr marL="0" marR="0" indent="0">
                        <a:lnSpc>
                          <a:spcPct val="100000"/>
                        </a:lnSpc>
                        <a:spcBef>
                          <a:spcPts val="0"/>
                        </a:spcBef>
                        <a:spcAft>
                          <a:spcPts val="0"/>
                        </a:spcAft>
                      </a:pPr>
                      <a:r>
                        <a:rPr lang="en-US" sz="1200" b="1" kern="1200" dirty="0">
                          <a:solidFill>
                            <a:srgbClr val="2D2926"/>
                          </a:solidFill>
                          <a:latin typeface="+mn-lt"/>
                          <a:ea typeface="+mn-ea"/>
                          <a:cs typeface="Calibri" pitchFamily="34" charset="0"/>
                        </a:rPr>
                        <a:t>TEAE possibly related to study drug</a:t>
                      </a:r>
                    </a:p>
                  </a:txBody>
                  <a:tcPr marL="45720" marR="45720" anchor="ctr">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no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49 (29</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9)</a:t>
                      </a:r>
                    </a:p>
                  </a:txBody>
                  <a:tcPr marL="45720" marR="4572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no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  46 (28</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2)</a:t>
                      </a:r>
                    </a:p>
                  </a:txBody>
                  <a:tcPr marL="45720" marR="4572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19050" cap="flat" cmpd="sng" algn="ctr">
                      <a:noFill/>
                      <a:prstDash val="solid"/>
                      <a:round/>
                      <a:headEnd type="none" w="med" len="med"/>
                      <a:tailEnd type="none" w="med" len="med"/>
                    </a:lnB>
                    <a:noFill/>
                  </a:tcPr>
                </a:tc>
                <a:extLst>
                  <a:ext uri="{0D108BD9-81ED-4DB2-BD59-A6C34878D82A}">
                    <a16:rowId xmlns:a16="http://schemas.microsoft.com/office/drawing/2014/main" val="424410290"/>
                  </a:ext>
                </a:extLst>
              </a:tr>
              <a:tr h="40214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kern="1200" dirty="0">
                          <a:solidFill>
                            <a:srgbClr val="2D2926"/>
                          </a:solidFill>
                          <a:latin typeface="+mn-lt"/>
                          <a:ea typeface="+mn-ea"/>
                          <a:cs typeface="Calibri" pitchFamily="34" charset="0"/>
                        </a:rPr>
                        <a:t>SAE possibly related to study drug</a:t>
                      </a:r>
                    </a:p>
                  </a:txBody>
                  <a:tcPr marL="45720" marR="45720" anchor="ctr">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rgbClr val="EBEFF5"/>
                    </a:solid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1 (0</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6)</a:t>
                      </a:r>
                    </a:p>
                  </a:txBody>
                  <a:tcPr marL="45720" marR="4572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rgbClr val="EBEFF5"/>
                    </a:solid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  1 (0</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6)</a:t>
                      </a:r>
                    </a:p>
                  </a:txBody>
                  <a:tcPr marL="45720" marR="45720" anchor="ctr">
                    <a:lnL w="19050" cap="flat" cmpd="sng" algn="ctr">
                      <a:noFill/>
                      <a:prstDash val="solid"/>
                      <a:round/>
                      <a:headEnd type="none" w="med" len="med"/>
                      <a:tailEnd type="none" w="med" len="med"/>
                    </a:lnL>
                    <a:lnT w="19050" cap="flat" cmpd="sng" algn="ctr">
                      <a:noFill/>
                      <a:prstDash val="solid"/>
                      <a:round/>
                      <a:headEnd type="none" w="med" len="med"/>
                      <a:tailEnd type="none" w="med" len="med"/>
                    </a:lnT>
                    <a:lnB w="19050"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2739691966"/>
                  </a:ext>
                </a:extLst>
              </a:tr>
              <a:tr h="40214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kern="1200" dirty="0">
                          <a:solidFill>
                            <a:srgbClr val="2D2926"/>
                          </a:solidFill>
                          <a:latin typeface="+mn-lt"/>
                          <a:ea typeface="+mn-ea"/>
                          <a:cs typeface="Calibri" pitchFamily="34" charset="0"/>
                        </a:rPr>
                        <a:t>TEAE leading to drug discontinuation</a:t>
                      </a:r>
                    </a:p>
                  </a:txBody>
                  <a:tcPr marL="45720" marR="45720" anchor="ctr">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no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2 (1</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2)</a:t>
                      </a:r>
                    </a:p>
                  </a:txBody>
                  <a:tcPr marL="45720" marR="4572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no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  8 (4</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9)</a:t>
                      </a:r>
                    </a:p>
                  </a:txBody>
                  <a:tcPr marL="45720" marR="4572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19050" cap="flat" cmpd="sng" algn="ctr">
                      <a:noFill/>
                      <a:prstDash val="solid"/>
                      <a:round/>
                      <a:headEnd type="none" w="med" len="med"/>
                      <a:tailEnd type="none" w="med" len="med"/>
                    </a:lnB>
                    <a:noFill/>
                  </a:tcPr>
                </a:tc>
                <a:extLst>
                  <a:ext uri="{0D108BD9-81ED-4DB2-BD59-A6C34878D82A}">
                    <a16:rowId xmlns:a16="http://schemas.microsoft.com/office/drawing/2014/main" val="2038582408"/>
                  </a:ext>
                </a:extLst>
              </a:tr>
              <a:tr h="24415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kern="1200" dirty="0">
                          <a:solidFill>
                            <a:srgbClr val="2D2926"/>
                          </a:solidFill>
                          <a:latin typeface="+mn-lt"/>
                          <a:ea typeface="+mn-ea"/>
                          <a:cs typeface="Calibri" pitchFamily="34" charset="0"/>
                        </a:rPr>
                        <a:t>Deaths</a:t>
                      </a:r>
                    </a:p>
                  </a:txBody>
                  <a:tcPr marL="45720" marR="45720" anchor="ctr">
                    <a:lnR w="19050" cap="flat" cmpd="sng" algn="ctr">
                      <a:no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0</a:t>
                      </a:r>
                    </a:p>
                  </a:txBody>
                  <a:tcPr marL="45720" marR="4572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a:lnSpc>
                          <a:spcPct val="100000"/>
                        </a:lnSpc>
                        <a:spcBef>
                          <a:spcPts val="0"/>
                        </a:spcBef>
                        <a:spcAft>
                          <a:spcPts val="0"/>
                        </a:spcAft>
                      </a:pPr>
                      <a:r>
                        <a:rPr lang="en-US" sz="1200" kern="1200" dirty="0">
                          <a:solidFill>
                            <a:srgbClr val="2D2926"/>
                          </a:solidFill>
                          <a:latin typeface="+mn-lt"/>
                          <a:ea typeface="+mn-ea"/>
                          <a:cs typeface="Calibri" pitchFamily="34" charset="0"/>
                        </a:rPr>
                        <a:t>0</a:t>
                      </a:r>
                    </a:p>
                  </a:txBody>
                  <a:tcPr marL="45720" marR="45720" anchor="ctr">
                    <a:lnL w="19050" cap="flat" cmpd="sng" algn="ctr">
                      <a:no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3524554834"/>
                  </a:ext>
                </a:extLst>
              </a:tr>
            </a:tbl>
          </a:graphicData>
        </a:graphic>
      </p:graphicFrame>
      <p:sp>
        <p:nvSpPr>
          <p:cNvPr id="8" name="Title 7">
            <a:extLst>
              <a:ext uri="{FF2B5EF4-FFF2-40B4-BE49-F238E27FC236}">
                <a16:creationId xmlns:a16="http://schemas.microsoft.com/office/drawing/2014/main" id="{AEFDC9A9-F2C1-4FEE-81B8-C6212CCBEA44}"/>
              </a:ext>
            </a:extLst>
          </p:cNvPr>
          <p:cNvSpPr>
            <a:spLocks noGrp="1"/>
          </p:cNvSpPr>
          <p:nvPr>
            <p:ph type="title"/>
          </p:nvPr>
        </p:nvSpPr>
        <p:spPr/>
        <p:txBody>
          <a:bodyPr/>
          <a:lstStyle/>
          <a:p>
            <a:r>
              <a:rPr lang="en-US" dirty="0"/>
              <a:t>Results: Safety</a:t>
            </a:r>
          </a:p>
        </p:txBody>
      </p:sp>
      <p:sp>
        <p:nvSpPr>
          <p:cNvPr id="9" name="Footer Placeholder 8">
            <a:extLst>
              <a:ext uri="{FF2B5EF4-FFF2-40B4-BE49-F238E27FC236}">
                <a16:creationId xmlns:a16="http://schemas.microsoft.com/office/drawing/2014/main" id="{BA6F1998-2CBF-473C-86E1-A658DAC3F0A6}"/>
              </a:ext>
            </a:extLst>
          </p:cNvPr>
          <p:cNvSpPr>
            <a:spLocks noGrp="1"/>
          </p:cNvSpPr>
          <p:nvPr>
            <p:ph type="ftr" sz="quarter" idx="13"/>
          </p:nvPr>
        </p:nvSpPr>
        <p:spPr>
          <a:xfrm>
            <a:off x="10734676" y="3383182"/>
            <a:ext cx="1373558" cy="2870016"/>
          </a:xfrm>
        </p:spPr>
        <p:txBody>
          <a:bodyPr/>
          <a:lstStyle/>
          <a:p>
            <a:r>
              <a:rPr lang="en-US" dirty="0">
                <a:solidFill>
                  <a:schemeClr val="bg1"/>
                </a:solidFill>
                <a:latin typeface="+mj-lt"/>
              </a:rPr>
              <a:t>AE, adverse event; MACE, major adverse cardiovascular events; NMSC, </a:t>
            </a:r>
            <a:r>
              <a:rPr lang="en-US" sz="1100" dirty="0">
                <a:solidFill>
                  <a:schemeClr val="bg1"/>
                </a:solidFill>
                <a:latin typeface="+mj-lt"/>
              </a:rPr>
              <a:t>nonmelanoma</a:t>
            </a:r>
            <a:r>
              <a:rPr lang="en-US" dirty="0">
                <a:solidFill>
                  <a:schemeClr val="bg1"/>
                </a:solidFill>
                <a:latin typeface="+mj-lt"/>
              </a:rPr>
              <a:t> skin cancer; SAE, serious adverse event; TEAE, treatment-emergent adverse event.</a:t>
            </a:r>
          </a:p>
          <a:p>
            <a:r>
              <a:rPr lang="en-US" baseline="30000" dirty="0">
                <a:solidFill>
                  <a:schemeClr val="bg1"/>
                </a:solidFill>
                <a:latin typeface="+mj-lt"/>
              </a:rPr>
              <a:t>a</a:t>
            </a:r>
            <a:r>
              <a:rPr lang="en-US" dirty="0">
                <a:solidFill>
                  <a:schemeClr val="bg1"/>
                </a:solidFill>
                <a:latin typeface="+mj-lt"/>
              </a:rPr>
              <a:t>Defined as AEs occurring with an onset within 20 weeks after the last dose of study drug administration.</a:t>
            </a:r>
          </a:p>
        </p:txBody>
      </p:sp>
      <p:graphicFrame>
        <p:nvGraphicFramePr>
          <p:cNvPr id="31" name="Content Placeholder 6">
            <a:extLst>
              <a:ext uri="{FF2B5EF4-FFF2-40B4-BE49-F238E27FC236}">
                <a16:creationId xmlns:a16="http://schemas.microsoft.com/office/drawing/2014/main" id="{DBC7074D-4672-4662-9E33-630C96255A63}"/>
              </a:ext>
            </a:extLst>
          </p:cNvPr>
          <p:cNvGraphicFramePr>
            <a:graphicFrameLocks noGrp="1"/>
          </p:cNvGraphicFramePr>
          <p:nvPr>
            <p:ph type="tbl" sz="quarter" idx="15"/>
            <p:extLst>
              <p:ext uri="{D42A27DB-BD31-4B8C-83A1-F6EECF244321}">
                <p14:modId xmlns:p14="http://schemas.microsoft.com/office/powerpoint/2010/main" val="1381406414"/>
              </p:ext>
            </p:extLst>
          </p:nvPr>
        </p:nvGraphicFramePr>
        <p:xfrm>
          <a:off x="5325428" y="2409824"/>
          <a:ext cx="5303520" cy="3843374"/>
        </p:xfrm>
        <a:graphic>
          <a:graphicData uri="http://schemas.openxmlformats.org/drawingml/2006/table">
            <a:tbl>
              <a:tblPr firstRow="1" bandRow="1">
                <a:tableStyleId>{5C22544A-7EE6-4342-B048-85BDC9FD1C3A}</a:tableStyleId>
              </a:tblPr>
              <a:tblGrid>
                <a:gridCol w="2926080">
                  <a:extLst>
                    <a:ext uri="{9D8B030D-6E8A-4147-A177-3AD203B41FA5}">
                      <a16:colId xmlns:a16="http://schemas.microsoft.com/office/drawing/2014/main" val="20000"/>
                    </a:ext>
                  </a:extLst>
                </a:gridCol>
                <a:gridCol w="1188720">
                  <a:extLst>
                    <a:ext uri="{9D8B030D-6E8A-4147-A177-3AD203B41FA5}">
                      <a16:colId xmlns:a16="http://schemas.microsoft.com/office/drawing/2014/main" val="20002"/>
                    </a:ext>
                  </a:extLst>
                </a:gridCol>
                <a:gridCol w="1188720">
                  <a:extLst>
                    <a:ext uri="{9D8B030D-6E8A-4147-A177-3AD203B41FA5}">
                      <a16:colId xmlns:a16="http://schemas.microsoft.com/office/drawing/2014/main" val="20003"/>
                    </a:ext>
                  </a:extLst>
                </a:gridCol>
              </a:tblGrid>
              <a:tr h="63528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i="0" kern="1200" dirty="0">
                          <a:solidFill>
                            <a:schemeClr val="tx1"/>
                          </a:solidFill>
                          <a:latin typeface="+mn-lt"/>
                          <a:ea typeface="+mn-ea"/>
                          <a:cs typeface="Calibri" pitchFamily="34" charset="0"/>
                        </a:rPr>
                        <a:t>AE, </a:t>
                      </a:r>
                      <a:r>
                        <a:rPr lang="en-US" sz="1200" b="1" i="1" kern="1200" dirty="0">
                          <a:solidFill>
                            <a:schemeClr val="tx1"/>
                          </a:solidFill>
                          <a:latin typeface="+mn-lt"/>
                          <a:ea typeface="+mn-ea"/>
                          <a:cs typeface="Calibri" pitchFamily="34" charset="0"/>
                        </a:rPr>
                        <a:t>n </a:t>
                      </a:r>
                      <a:r>
                        <a:rPr lang="en-US" sz="1200" b="1" i="0" kern="1200" dirty="0">
                          <a:solidFill>
                            <a:schemeClr val="tx1"/>
                          </a:solidFill>
                          <a:latin typeface="+mn-lt"/>
                          <a:ea typeface="+mn-ea"/>
                          <a:cs typeface="Calibri" pitchFamily="34" charset="0"/>
                        </a:rPr>
                        <a:t>(%)</a:t>
                      </a:r>
                      <a:endParaRPr lang="en-US" sz="1200" dirty="0">
                        <a:solidFill>
                          <a:schemeClr val="tx1"/>
                        </a:solidFill>
                        <a:latin typeface="+mn-lt"/>
                      </a:endParaRPr>
                    </a:p>
                  </a:txBody>
                  <a:tcPr marL="45720" marR="45720" anchor="b">
                    <a:solidFill>
                      <a:srgbClr val="659EC8"/>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pt-BR" sz="1200" dirty="0">
                          <a:solidFill>
                            <a:schemeClr val="tx1"/>
                          </a:solidFill>
                          <a:latin typeface="+mn-lt"/>
                        </a:rPr>
                        <a:t>Risankizumab 150 mg</a:t>
                      </a:r>
                      <a:br>
                        <a:rPr lang="pt-BR" sz="1200" dirty="0">
                          <a:solidFill>
                            <a:schemeClr val="tx1"/>
                          </a:solidFill>
                          <a:latin typeface="+mn-lt"/>
                        </a:rPr>
                      </a:br>
                      <a:r>
                        <a:rPr lang="pt-BR" sz="1200" dirty="0">
                          <a:solidFill>
                            <a:schemeClr val="tx1"/>
                          </a:solidFill>
                          <a:latin typeface="+mn-lt"/>
                        </a:rPr>
                        <a:t>(</a:t>
                      </a:r>
                      <a:r>
                        <a:rPr lang="pt-BR" sz="1200" i="1" dirty="0">
                          <a:solidFill>
                            <a:schemeClr val="tx1"/>
                          </a:solidFill>
                          <a:latin typeface="+mn-lt"/>
                        </a:rPr>
                        <a:t>n</a:t>
                      </a:r>
                      <a:r>
                        <a:rPr lang="pt-BR" sz="1200" dirty="0">
                          <a:solidFill>
                            <a:schemeClr val="tx1"/>
                          </a:solidFill>
                          <a:latin typeface="+mn-lt"/>
                        </a:rPr>
                        <a:t> = 164)</a:t>
                      </a:r>
                    </a:p>
                  </a:txBody>
                  <a:tcPr marL="45720" marR="45720" anchor="b">
                    <a:solidFill>
                      <a:srgbClr val="071D49"/>
                    </a:solid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pt-BR" sz="1200" dirty="0">
                          <a:solidFill>
                            <a:schemeClr val="tx1"/>
                          </a:solidFill>
                          <a:latin typeface="+mn-lt"/>
                        </a:rPr>
                        <a:t>Secukinumab 300 mg</a:t>
                      </a:r>
                      <a:br>
                        <a:rPr lang="pt-BR" sz="1200" dirty="0">
                          <a:solidFill>
                            <a:schemeClr val="tx1"/>
                          </a:solidFill>
                          <a:latin typeface="+mn-lt"/>
                        </a:rPr>
                      </a:br>
                      <a:r>
                        <a:rPr lang="pt-BR" sz="1200" dirty="0">
                          <a:solidFill>
                            <a:schemeClr val="tx1"/>
                          </a:solidFill>
                          <a:latin typeface="+mn-lt"/>
                        </a:rPr>
                        <a:t>(</a:t>
                      </a:r>
                      <a:r>
                        <a:rPr lang="pt-BR" sz="1200" i="1" dirty="0">
                          <a:solidFill>
                            <a:schemeClr val="tx1"/>
                          </a:solidFill>
                          <a:latin typeface="+mn-lt"/>
                        </a:rPr>
                        <a:t>n</a:t>
                      </a:r>
                      <a:r>
                        <a:rPr lang="pt-BR" sz="1200" dirty="0">
                          <a:solidFill>
                            <a:schemeClr val="tx1"/>
                          </a:solidFill>
                          <a:latin typeface="+mn-lt"/>
                        </a:rPr>
                        <a:t> = 163)</a:t>
                      </a:r>
                    </a:p>
                  </a:txBody>
                  <a:tcPr marL="45720" marR="45720" anchor="b">
                    <a:solidFill>
                      <a:srgbClr val="62BB46"/>
                    </a:solidFill>
                  </a:tcPr>
                </a:tc>
                <a:extLst>
                  <a:ext uri="{0D108BD9-81ED-4DB2-BD59-A6C34878D82A}">
                    <a16:rowId xmlns:a16="http://schemas.microsoft.com/office/drawing/2014/main" val="10001"/>
                  </a:ext>
                </a:extLst>
              </a:tr>
              <a:tr h="23351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i="0" kern="1200" dirty="0">
                          <a:solidFill>
                            <a:schemeClr val="bg1"/>
                          </a:solidFill>
                          <a:latin typeface="+mn-lt"/>
                          <a:ea typeface="+mn-ea"/>
                          <a:cs typeface="Calibri" pitchFamily="34" charset="0"/>
                        </a:rPr>
                        <a:t>TEAEs of special interest</a:t>
                      </a:r>
                    </a:p>
                  </a:txBody>
                  <a:tcPr marL="45720" marR="45720" marT="0" marB="0" anchor="ctr">
                    <a:lnL w="12700" cap="flat" cmpd="sng" algn="ctr">
                      <a:noFill/>
                      <a:prstDash val="solid"/>
                      <a:round/>
                      <a:headEnd type="none" w="med" len="med"/>
                      <a:tailEnd type="none" w="med" len="med"/>
                    </a:lnL>
                    <a:lnR w="12700" cap="flat" cmpd="sng" algn="ctr">
                      <a:solidFill>
                        <a:srgbClr val="EBEFF5"/>
                      </a:solidFill>
                      <a:prstDash val="solid"/>
                      <a:round/>
                      <a:headEnd type="none" w="med" len="med"/>
                      <a:tailEnd type="none" w="med" len="med"/>
                    </a:lnR>
                    <a:lnB w="9525" cap="flat" cmpd="sng" algn="ctr">
                      <a:noFill/>
                      <a:prstDash val="solid"/>
                      <a:round/>
                      <a:headEnd type="none" w="med" len="med"/>
                      <a:tailEnd type="none" w="med" len="med"/>
                    </a:lnB>
                    <a:solidFill>
                      <a:srgbClr val="EBEFF5"/>
                    </a:solidFill>
                  </a:tcPr>
                </a:tc>
                <a:tc>
                  <a:txBody>
                    <a:bodyPr/>
                    <a:lstStyle/>
                    <a:p>
                      <a:pPr marL="0" marR="0" algn="ctr">
                        <a:lnSpc>
                          <a:spcPct val="115000"/>
                        </a:lnSpc>
                        <a:spcBef>
                          <a:spcPts val="480"/>
                        </a:spcBef>
                        <a:spcAft>
                          <a:spcPts val="480"/>
                        </a:spcAft>
                      </a:pPr>
                      <a:endParaRPr lang="en-US" sz="1200" kern="1200" dirty="0">
                        <a:solidFill>
                          <a:srgbClr val="2D2926"/>
                        </a:solidFill>
                        <a:latin typeface="+mn-lt"/>
                        <a:ea typeface="+mn-ea"/>
                        <a:cs typeface="Calibri" pitchFamily="34" charset="0"/>
                      </a:endParaRP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solidFill>
                      <a:srgbClr val="EBEFF5"/>
                    </a:solidFill>
                  </a:tcPr>
                </a:tc>
                <a:tc>
                  <a:txBody>
                    <a:bodyPr/>
                    <a:lstStyle/>
                    <a:p>
                      <a:pPr marL="0" marR="0" algn="ctr">
                        <a:lnSpc>
                          <a:spcPct val="115000"/>
                        </a:lnSpc>
                        <a:spcBef>
                          <a:spcPts val="480"/>
                        </a:spcBef>
                        <a:spcAft>
                          <a:spcPts val="480"/>
                        </a:spcAft>
                      </a:pPr>
                      <a:endParaRPr lang="en-US" sz="1200" kern="1200" dirty="0">
                        <a:solidFill>
                          <a:srgbClr val="2D2926"/>
                        </a:solidFill>
                        <a:latin typeface="+mn-lt"/>
                        <a:ea typeface="+mn-ea"/>
                        <a:cs typeface="Calibri" pitchFamily="34" charset="0"/>
                      </a:endParaRPr>
                    </a:p>
                  </a:txBody>
                  <a:tcPr marL="45720" marR="45720" marT="0" marB="0" anchor="ctr">
                    <a:lnL w="12700" cap="flat" cmpd="sng" algn="ctr">
                      <a:solidFill>
                        <a:srgbClr val="EBEFF5"/>
                      </a:solidFill>
                      <a:prstDash val="solid"/>
                      <a:round/>
                      <a:headEnd type="none" w="med" len="med"/>
                      <a:tailEnd type="none" w="med" len="med"/>
                    </a:lnL>
                    <a:solidFill>
                      <a:srgbClr val="EBEFF5"/>
                    </a:solidFill>
                  </a:tcPr>
                </a:tc>
                <a:extLst>
                  <a:ext uri="{0D108BD9-81ED-4DB2-BD59-A6C34878D82A}">
                    <a16:rowId xmlns:a16="http://schemas.microsoft.com/office/drawing/2014/main" val="682924502"/>
                  </a:ext>
                </a:extLst>
              </a:tr>
              <a:tr h="233517">
                <a:tc>
                  <a:txBody>
                    <a:bodyPr/>
                    <a:lstStyle/>
                    <a:p>
                      <a:pPr marL="0" marR="0">
                        <a:lnSpc>
                          <a:spcPct val="100000"/>
                        </a:lnSpc>
                        <a:spcBef>
                          <a:spcPts val="0"/>
                        </a:spcBef>
                        <a:spcAft>
                          <a:spcPts val="0"/>
                        </a:spcAft>
                      </a:pPr>
                      <a:r>
                        <a:rPr lang="en-US" sz="1200" kern="1200" dirty="0">
                          <a:solidFill>
                            <a:srgbClr val="2D2926"/>
                          </a:solidFill>
                          <a:latin typeface="+mn-lt"/>
                          <a:ea typeface="+mn-ea"/>
                          <a:cs typeface="Calibri" pitchFamily="34" charset="0"/>
                        </a:rPr>
                        <a:t>  Adjudicated MACE</a:t>
                      </a:r>
                    </a:p>
                  </a:txBody>
                  <a:tcPr marL="45720" marR="45720" marT="0" marB="0" anchor="ctr">
                    <a:lnL w="12700" cap="flat" cmpd="sng" algn="ctr">
                      <a:no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a:lnSpc>
                          <a:spcPct val="115000"/>
                        </a:lnSpc>
                        <a:spcBef>
                          <a:spcPts val="480"/>
                        </a:spcBef>
                        <a:spcAft>
                          <a:spcPts val="480"/>
                        </a:spcAft>
                      </a:pPr>
                      <a:r>
                        <a:rPr lang="en-US" sz="1200" kern="1200" dirty="0">
                          <a:solidFill>
                            <a:srgbClr val="2D2926"/>
                          </a:solidFill>
                          <a:latin typeface="+mn-lt"/>
                          <a:ea typeface="+mn-ea"/>
                          <a:cs typeface="Calibri" pitchFamily="34" charset="0"/>
                        </a:rPr>
                        <a:t>2 (1</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2)</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B w="9525" cap="flat" cmpd="sng" algn="ctr">
                      <a:noFill/>
                      <a:prstDash val="solid"/>
                      <a:round/>
                      <a:headEnd type="none" w="med" len="med"/>
                      <a:tailEnd type="none" w="med" len="med"/>
                    </a:lnB>
                    <a:noFill/>
                  </a:tcPr>
                </a:tc>
                <a:tc>
                  <a:txBody>
                    <a:bodyPr/>
                    <a:lstStyle/>
                    <a:p>
                      <a:pPr marL="0" marR="0" algn="ctr">
                        <a:lnSpc>
                          <a:spcPct val="115000"/>
                        </a:lnSpc>
                        <a:spcBef>
                          <a:spcPts val="480"/>
                        </a:spcBef>
                        <a:spcAft>
                          <a:spcPts val="480"/>
                        </a:spcAft>
                      </a:pPr>
                      <a:r>
                        <a:rPr lang="en-US" sz="1200" kern="1200" dirty="0">
                          <a:solidFill>
                            <a:srgbClr val="2D2926"/>
                          </a:solidFill>
                          <a:latin typeface="+mn-lt"/>
                          <a:ea typeface="+mn-ea"/>
                          <a:cs typeface="Calibri" pitchFamily="34" charset="0"/>
                        </a:rPr>
                        <a:t>0</a:t>
                      </a:r>
                    </a:p>
                  </a:txBody>
                  <a:tcPr marL="45720" marR="45720" marT="0" marB="0" anchor="ctr">
                    <a:lnL w="12700" cap="flat" cmpd="sng" algn="ctr">
                      <a:solidFill>
                        <a:srgbClr val="EBEFF5"/>
                      </a:solidFill>
                      <a:prstDash val="solid"/>
                      <a:round/>
                      <a:headEnd type="none" w="med" len="med"/>
                      <a:tailEnd type="none" w="med" len="med"/>
                    </a:lnL>
                    <a:lnB w="9525" cap="flat" cmpd="sng" algn="ctr">
                      <a:noFill/>
                      <a:prstDash val="solid"/>
                      <a:round/>
                      <a:headEnd type="none" w="med" len="med"/>
                      <a:tailEnd type="none" w="med" len="med"/>
                    </a:lnB>
                    <a:noFill/>
                  </a:tcPr>
                </a:tc>
                <a:extLst>
                  <a:ext uri="{0D108BD9-81ED-4DB2-BD59-A6C34878D82A}">
                    <a16:rowId xmlns:a16="http://schemas.microsoft.com/office/drawing/2014/main" val="1686757077"/>
                  </a:ext>
                </a:extLst>
              </a:tr>
              <a:tr h="233517">
                <a:tc>
                  <a:txBody>
                    <a:bodyPr/>
                    <a:lstStyle/>
                    <a:p>
                      <a:pPr marL="0" marR="0">
                        <a:lnSpc>
                          <a:spcPct val="100000"/>
                        </a:lnSpc>
                        <a:spcBef>
                          <a:spcPts val="0"/>
                        </a:spcBef>
                        <a:spcAft>
                          <a:spcPts val="0"/>
                        </a:spcAft>
                      </a:pPr>
                      <a:r>
                        <a:rPr lang="en-US" sz="1200" kern="1200" dirty="0">
                          <a:solidFill>
                            <a:srgbClr val="2D2926"/>
                          </a:solidFill>
                          <a:latin typeface="+mn-lt"/>
                          <a:ea typeface="+mn-ea"/>
                          <a:cs typeface="Calibri" pitchFamily="34" charset="0"/>
                        </a:rPr>
                        <a:t>  Serious infection</a:t>
                      </a:r>
                    </a:p>
                  </a:txBody>
                  <a:tcPr marL="45720" marR="45720" marT="0" marB="0" anchor="ctr">
                    <a:lnL w="12700" cap="flat" cmpd="sng" algn="ctr">
                      <a:no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a:lnSpc>
                          <a:spcPct val="115000"/>
                        </a:lnSpc>
                        <a:spcBef>
                          <a:spcPts val="480"/>
                        </a:spcBef>
                        <a:spcAft>
                          <a:spcPts val="480"/>
                        </a:spcAft>
                      </a:pPr>
                      <a:r>
                        <a:rPr lang="en-US" sz="1200" kern="1200" dirty="0">
                          <a:solidFill>
                            <a:srgbClr val="2D2926"/>
                          </a:solidFill>
                          <a:latin typeface="+mn-lt"/>
                          <a:ea typeface="+mn-ea"/>
                          <a:cs typeface="Calibri" pitchFamily="34" charset="0"/>
                        </a:rPr>
                        <a:t>3 (1</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8)</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a:lnSpc>
                          <a:spcPct val="115000"/>
                        </a:lnSpc>
                        <a:spcBef>
                          <a:spcPts val="480"/>
                        </a:spcBef>
                        <a:spcAft>
                          <a:spcPts val="480"/>
                        </a:spcAft>
                      </a:pPr>
                      <a:r>
                        <a:rPr lang="en-US" sz="1200" kern="1200" dirty="0">
                          <a:solidFill>
                            <a:srgbClr val="2D2926"/>
                          </a:solidFill>
                          <a:latin typeface="+mn-lt"/>
                          <a:ea typeface="+mn-ea"/>
                          <a:cs typeface="Calibri" pitchFamily="34" charset="0"/>
                        </a:rPr>
                        <a:t>0</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619857683"/>
                  </a:ext>
                </a:extLst>
              </a:tr>
              <a:tr h="225274">
                <a:tc>
                  <a:txBody>
                    <a:bodyPr/>
                    <a:lstStyle/>
                    <a:p>
                      <a:pPr marL="0" marR="0" algn="l"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Tuberculosis</a:t>
                      </a:r>
                    </a:p>
                  </a:txBody>
                  <a:tcPr marL="45720" marR="45720" marT="0" marB="0" anchor="ctr">
                    <a:lnL w="12700" cap="flat" cmpd="sng" algn="ctr">
                      <a:no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0</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0</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3315502981"/>
                  </a:ext>
                </a:extLst>
              </a:tr>
              <a:tr h="225274">
                <a:tc>
                  <a:txBody>
                    <a:bodyPr/>
                    <a:lstStyle/>
                    <a:p>
                      <a:pPr marL="0" marR="0" algn="l"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Malignant tumors</a:t>
                      </a:r>
                    </a:p>
                  </a:txBody>
                  <a:tcPr marL="45720" marR="45720" marT="0" marB="0" anchor="ctr">
                    <a:lnL w="12700" cap="flat" cmpd="sng" algn="ctr">
                      <a:no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1 (0</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6)</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3 (1</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8)</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3687348434"/>
                  </a:ext>
                </a:extLst>
              </a:tr>
              <a:tr h="225274">
                <a:tc>
                  <a:txBody>
                    <a:bodyPr/>
                    <a:lstStyle/>
                    <a:p>
                      <a:pPr marL="0" marR="0" indent="0" algn="l"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Malignant tumors (excluding  NMSC)</a:t>
                      </a:r>
                    </a:p>
                  </a:txBody>
                  <a:tcPr marL="45720" marR="45720" marT="0" marB="0" anchor="ctr">
                    <a:lnL w="12700" cap="flat" cmpd="sng" algn="ctr">
                      <a:no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0</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0</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2778194630"/>
                  </a:ext>
                </a:extLst>
              </a:tr>
              <a:tr h="225274">
                <a:tc>
                  <a:txBody>
                    <a:bodyPr/>
                    <a:lstStyle/>
                    <a:p>
                      <a:pPr marL="0" marR="0" algn="l"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Serious hypersensitivity </a:t>
                      </a:r>
                    </a:p>
                  </a:txBody>
                  <a:tcPr marL="45720" marR="45720" marT="0" marB="0" anchor="ctr">
                    <a:lnL w="12700" cap="flat" cmpd="sng" algn="ctr">
                      <a:no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0</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1 (0</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6)</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3334960085"/>
                  </a:ext>
                </a:extLst>
              </a:tr>
              <a:tr h="23351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i="0" kern="1200" dirty="0">
                          <a:solidFill>
                            <a:schemeClr val="bg1"/>
                          </a:solidFill>
                          <a:latin typeface="+mn-lt"/>
                          <a:ea typeface="+mn-ea"/>
                          <a:cs typeface="Calibri" pitchFamily="34" charset="0"/>
                        </a:rPr>
                        <a:t>Any TEAE with ≥ 5% frequency</a:t>
                      </a:r>
                    </a:p>
                  </a:txBody>
                  <a:tcPr marL="45720" marR="45720" marT="0" marB="0" anchor="ctr">
                    <a:lnL w="12700" cmpd="sng">
                      <a:noFill/>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a:lnSpc>
                          <a:spcPct val="115000"/>
                        </a:lnSpc>
                        <a:spcBef>
                          <a:spcPts val="480"/>
                        </a:spcBef>
                        <a:spcAft>
                          <a:spcPts val="480"/>
                        </a:spcAft>
                      </a:pPr>
                      <a:endParaRPr lang="en-US" sz="1200" kern="1200" dirty="0">
                        <a:solidFill>
                          <a:srgbClr val="2D2926"/>
                        </a:solidFill>
                        <a:latin typeface="+mn-lt"/>
                        <a:ea typeface="+mn-ea"/>
                        <a:cs typeface="Calibri" pitchFamily="34" charset="0"/>
                      </a:endParaRP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a:lnSpc>
                          <a:spcPct val="115000"/>
                        </a:lnSpc>
                        <a:spcBef>
                          <a:spcPts val="480"/>
                        </a:spcBef>
                        <a:spcAft>
                          <a:spcPts val="480"/>
                        </a:spcAft>
                      </a:pPr>
                      <a:endParaRPr lang="en-US" sz="1200" kern="1200" dirty="0">
                        <a:solidFill>
                          <a:srgbClr val="2D2926"/>
                        </a:solidFill>
                        <a:latin typeface="+mn-lt"/>
                        <a:ea typeface="+mn-ea"/>
                        <a:cs typeface="Calibri" pitchFamily="34" charset="0"/>
                      </a:endParaRP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3498639295"/>
                  </a:ext>
                </a:extLst>
              </a:tr>
              <a:tr h="233517">
                <a:tc>
                  <a:txBody>
                    <a:bodyPr/>
                    <a:lstStyle/>
                    <a:p>
                      <a:pPr marL="0" marR="0">
                        <a:lnSpc>
                          <a:spcPct val="100000"/>
                        </a:lnSpc>
                        <a:spcBef>
                          <a:spcPts val="0"/>
                        </a:spcBef>
                        <a:spcAft>
                          <a:spcPts val="0"/>
                        </a:spcAft>
                      </a:pPr>
                      <a:r>
                        <a:rPr lang="en-US" sz="1200" kern="1200" dirty="0">
                          <a:solidFill>
                            <a:srgbClr val="2D2926"/>
                          </a:solidFill>
                          <a:latin typeface="+mn-lt"/>
                          <a:ea typeface="+mn-ea"/>
                          <a:cs typeface="Calibri" pitchFamily="34" charset="0"/>
                        </a:rPr>
                        <a:t>  Nasopharyngitis</a:t>
                      </a:r>
                    </a:p>
                  </a:txBody>
                  <a:tcPr marL="45720" marR="45720" marT="0" marB="0" anchor="ctr">
                    <a:lnL w="12700" cmpd="sng">
                      <a:noFill/>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a:lnSpc>
                          <a:spcPct val="115000"/>
                        </a:lnSpc>
                        <a:spcBef>
                          <a:spcPts val="480"/>
                        </a:spcBef>
                        <a:spcAft>
                          <a:spcPts val="480"/>
                        </a:spcAft>
                      </a:pPr>
                      <a:r>
                        <a:rPr lang="en-US" sz="1200" kern="1200" dirty="0">
                          <a:solidFill>
                            <a:srgbClr val="2D2926"/>
                          </a:solidFill>
                          <a:latin typeface="+mn-lt"/>
                          <a:ea typeface="+mn-ea"/>
                          <a:cs typeface="Calibri" pitchFamily="34" charset="0"/>
                        </a:rPr>
                        <a:t>35 (21</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3)</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a:lnSpc>
                          <a:spcPct val="115000"/>
                        </a:lnSpc>
                        <a:spcBef>
                          <a:spcPts val="480"/>
                        </a:spcBef>
                        <a:spcAft>
                          <a:spcPts val="480"/>
                        </a:spcAft>
                      </a:pPr>
                      <a:r>
                        <a:rPr lang="en-US" sz="1200" kern="1200" dirty="0">
                          <a:solidFill>
                            <a:srgbClr val="2D2926"/>
                          </a:solidFill>
                          <a:latin typeface="+mn-lt"/>
                          <a:ea typeface="+mn-ea"/>
                          <a:cs typeface="Calibri" pitchFamily="34" charset="0"/>
                        </a:rPr>
                        <a:t>  27 (16</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6)</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3994058644"/>
                  </a:ext>
                </a:extLst>
              </a:tr>
              <a:tr h="233517">
                <a:tc>
                  <a:txBody>
                    <a:bodyPr/>
                    <a:lstStyle/>
                    <a:p>
                      <a:pPr marL="0" marR="0">
                        <a:lnSpc>
                          <a:spcPct val="100000"/>
                        </a:lnSpc>
                        <a:spcBef>
                          <a:spcPts val="0"/>
                        </a:spcBef>
                        <a:spcAft>
                          <a:spcPts val="0"/>
                        </a:spcAft>
                      </a:pPr>
                      <a:r>
                        <a:rPr lang="en-US" sz="1200" kern="1200" dirty="0">
                          <a:solidFill>
                            <a:srgbClr val="2D2926"/>
                          </a:solidFill>
                          <a:latin typeface="+mn-lt"/>
                          <a:ea typeface="+mn-ea"/>
                          <a:cs typeface="Calibri" pitchFamily="34" charset="0"/>
                        </a:rPr>
                        <a:t>  Upper respiratory tract infection</a:t>
                      </a:r>
                    </a:p>
                  </a:txBody>
                  <a:tcPr marL="45720" marR="45720" marT="0" marB="0" anchor="ctr">
                    <a:lnL w="12700" cmpd="sng">
                      <a:noFill/>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a:lnSpc>
                          <a:spcPct val="115000"/>
                        </a:lnSpc>
                        <a:spcBef>
                          <a:spcPts val="480"/>
                        </a:spcBef>
                        <a:spcAft>
                          <a:spcPts val="480"/>
                        </a:spcAft>
                      </a:pPr>
                      <a:r>
                        <a:rPr lang="en-US" sz="1200" kern="1200" dirty="0">
                          <a:solidFill>
                            <a:srgbClr val="2D2926"/>
                          </a:solidFill>
                          <a:latin typeface="+mn-lt"/>
                          <a:ea typeface="+mn-ea"/>
                          <a:cs typeface="Calibri" pitchFamily="34" charset="0"/>
                        </a:rPr>
                        <a:t>21 (12</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8)</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a:lnSpc>
                          <a:spcPct val="115000"/>
                        </a:lnSpc>
                        <a:spcBef>
                          <a:spcPts val="480"/>
                        </a:spcBef>
                        <a:spcAft>
                          <a:spcPts val="480"/>
                        </a:spcAft>
                      </a:pPr>
                      <a:r>
                        <a:rPr lang="en-US" sz="1200" kern="1200" dirty="0">
                          <a:solidFill>
                            <a:srgbClr val="2D2926"/>
                          </a:solidFill>
                          <a:latin typeface="+mn-lt"/>
                          <a:ea typeface="+mn-ea"/>
                          <a:cs typeface="Calibri" pitchFamily="34" charset="0"/>
                        </a:rPr>
                        <a:t>14 (8</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6)</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2236053721"/>
                  </a:ext>
                </a:extLst>
              </a:tr>
              <a:tr h="225274">
                <a:tc>
                  <a:txBody>
                    <a:bodyPr/>
                    <a:lstStyle/>
                    <a:p>
                      <a:pPr marL="0" marR="0" algn="l"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Headache</a:t>
                      </a:r>
                    </a:p>
                  </a:txBody>
                  <a:tcPr marL="45720" marR="45720" marT="0" marB="0" anchor="ctr">
                    <a:lnL w="12700" cmpd="sng">
                      <a:noFill/>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9 (5</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5)</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15 (9</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2)</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1268506141"/>
                  </a:ext>
                </a:extLst>
              </a:tr>
              <a:tr h="225274">
                <a:tc>
                  <a:txBody>
                    <a:bodyPr/>
                    <a:lstStyle/>
                    <a:p>
                      <a:pPr marL="0" marR="0" algn="l"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Arthralgia</a:t>
                      </a:r>
                    </a:p>
                  </a:txBody>
                  <a:tcPr marL="45720" marR="45720" marT="0" marB="0" anchor="ctr">
                    <a:lnL w="12700" cmpd="sng">
                      <a:noFill/>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9 (5</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5)</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10 (6</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1)</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1255474568"/>
                  </a:ext>
                </a:extLst>
              </a:tr>
              <a:tr h="225274">
                <a:tc>
                  <a:txBody>
                    <a:bodyPr/>
                    <a:lstStyle/>
                    <a:p>
                      <a:pPr marL="0" marR="0" algn="l" defTabSz="685800" rtl="0" eaLnBrk="1" latinLnBrk="0" hangingPunct="1">
                        <a:lnSpc>
                          <a:spcPct val="100000"/>
                        </a:lnSpc>
                        <a:spcBef>
                          <a:spcPts val="0"/>
                        </a:spcBef>
                        <a:spcAft>
                          <a:spcPts val="0"/>
                        </a:spcAft>
                      </a:pPr>
                      <a:r>
                        <a:rPr lang="pt-BR" sz="1200" kern="1200" dirty="0">
                          <a:solidFill>
                            <a:srgbClr val="2D2926"/>
                          </a:solidFill>
                          <a:latin typeface="+mn-lt"/>
                          <a:ea typeface="+mn-ea"/>
                          <a:cs typeface="Calibri" pitchFamily="34" charset="0"/>
                        </a:rPr>
                        <a:t>  Diarrhea</a:t>
                      </a:r>
                      <a:endParaRPr lang="en-US" sz="1200" kern="1200" dirty="0">
                        <a:solidFill>
                          <a:srgbClr val="2D2926"/>
                        </a:solidFill>
                        <a:latin typeface="+mn-lt"/>
                        <a:ea typeface="+mn-ea"/>
                        <a:cs typeface="Calibri" pitchFamily="34" charset="0"/>
                      </a:endParaRPr>
                    </a:p>
                  </a:txBody>
                  <a:tcPr marL="45720" marR="45720" marT="0" marB="0" anchor="ctr">
                    <a:lnL w="12700" cmpd="sng">
                      <a:noFill/>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9 (5</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5)</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9 (5</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5)</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solidFill>
                      <a:srgbClr val="EBEFF5"/>
                    </a:solidFill>
                  </a:tcPr>
                </a:tc>
                <a:extLst>
                  <a:ext uri="{0D108BD9-81ED-4DB2-BD59-A6C34878D82A}">
                    <a16:rowId xmlns:a16="http://schemas.microsoft.com/office/drawing/2014/main" val="603618110"/>
                  </a:ext>
                </a:extLst>
              </a:tr>
              <a:tr h="225274">
                <a:tc>
                  <a:txBody>
                    <a:bodyPr/>
                    <a:lstStyle/>
                    <a:p>
                      <a:pPr marL="0" marR="0" algn="l"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  Bronchitis	</a:t>
                      </a:r>
                    </a:p>
                  </a:txBody>
                  <a:tcPr marL="45720" marR="45720" marT="0" marB="0" anchor="ctr">
                    <a:lnL w="12700" cmpd="sng">
                      <a:noFill/>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3 (1</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8)</a:t>
                      </a:r>
                    </a:p>
                  </a:txBody>
                  <a:tcPr marL="45720" marR="45720" marT="0" marB="0" anchor="ctr">
                    <a:lnL w="12700" cap="flat" cmpd="sng" algn="ctr">
                      <a:solidFill>
                        <a:srgbClr val="EBEFF5"/>
                      </a:solidFill>
                      <a:prstDash val="solid"/>
                      <a:round/>
                      <a:headEnd type="none" w="med" len="med"/>
                      <a:tailEnd type="none" w="med" len="med"/>
                    </a:lnL>
                    <a:lnR w="12700" cap="flat" cmpd="sng" algn="ctr">
                      <a:solidFill>
                        <a:srgbClr val="EBEFF5"/>
                      </a:solidFill>
                      <a:prstDash val="solid"/>
                      <a:round/>
                      <a:headEnd type="none" w="med" len="med"/>
                      <a:tailEnd type="none" w="med" len="med"/>
                    </a:lnR>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algn="ctr" defTabSz="685800" rtl="0" eaLnBrk="1" latinLnBrk="0" hangingPunct="1">
                        <a:lnSpc>
                          <a:spcPct val="100000"/>
                        </a:lnSpc>
                        <a:spcBef>
                          <a:spcPts val="0"/>
                        </a:spcBef>
                        <a:spcAft>
                          <a:spcPts val="0"/>
                        </a:spcAft>
                      </a:pPr>
                      <a:r>
                        <a:rPr lang="en-US" sz="1200" kern="1200" dirty="0">
                          <a:solidFill>
                            <a:srgbClr val="2D2926"/>
                          </a:solidFill>
                          <a:latin typeface="+mn-lt"/>
                          <a:ea typeface="+mn-ea"/>
                          <a:cs typeface="Calibri" pitchFamily="34" charset="0"/>
                        </a:rPr>
                        <a:t>11 (6</a:t>
                      </a:r>
                      <a:r>
                        <a:rPr lang="en-GB" sz="1200" dirty="0">
                          <a:solidFill>
                            <a:schemeClr val="bg1"/>
                          </a:solidFill>
                          <a:effectLst/>
                          <a:ea typeface="Calibri" panose="020F0502020204030204" pitchFamily="34" charset="0"/>
                        </a:rPr>
                        <a:t>∙</a:t>
                      </a:r>
                      <a:r>
                        <a:rPr lang="en-US" sz="1200" kern="1200" dirty="0">
                          <a:solidFill>
                            <a:srgbClr val="2D2926"/>
                          </a:solidFill>
                          <a:latin typeface="+mn-lt"/>
                          <a:ea typeface="+mn-ea"/>
                          <a:cs typeface="Calibri" pitchFamily="34" charset="0"/>
                        </a:rPr>
                        <a:t>7)</a:t>
                      </a:r>
                    </a:p>
                  </a:txBody>
                  <a:tcPr marL="45720" marR="45720" marT="0" marB="0" anchor="ctr">
                    <a:lnL w="12700" cap="flat" cmpd="sng" algn="ctr">
                      <a:solidFill>
                        <a:srgbClr val="EBEFF5"/>
                      </a:solidFill>
                      <a:prstDash val="solid"/>
                      <a:round/>
                      <a:headEnd type="none" w="med" len="med"/>
                      <a:tailEnd type="none" w="med" len="med"/>
                    </a:lnL>
                    <a:lnT w="19050"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1069464050"/>
                  </a:ext>
                </a:extLst>
              </a:tr>
            </a:tbl>
          </a:graphicData>
        </a:graphic>
      </p:graphicFrame>
    </p:spTree>
    <p:extLst>
      <p:ext uri="{BB962C8B-B14F-4D97-AF65-F5344CB8AC3E}">
        <p14:creationId xmlns:p14="http://schemas.microsoft.com/office/powerpoint/2010/main" val="3207684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3BBEE95F-6F30-440E-AF5D-21F4B6E8CC1A}"/>
              </a:ext>
            </a:extLst>
          </p:cNvPr>
          <p:cNvGraphicFramePr>
            <a:graphicFrameLocks noGrp="1"/>
          </p:cNvGraphicFramePr>
          <p:nvPr>
            <p:ph sz="quarter" idx="11"/>
            <p:extLst>
              <p:ext uri="{D42A27DB-BD31-4B8C-83A1-F6EECF244321}">
                <p14:modId xmlns:p14="http://schemas.microsoft.com/office/powerpoint/2010/main" val="1019363051"/>
              </p:ext>
            </p:extLst>
          </p:nvPr>
        </p:nvGraphicFramePr>
        <p:xfrm>
          <a:off x="1104900" y="2400300"/>
          <a:ext cx="8945563" cy="3848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754194F7-3CA1-46CE-B8E6-5A346BED7AF1}"/>
              </a:ext>
            </a:extLst>
          </p:cNvPr>
          <p:cNvSpPr>
            <a:spLocks noGrp="1"/>
          </p:cNvSpPr>
          <p:nvPr>
            <p:ph type="title"/>
          </p:nvPr>
        </p:nvSpPr>
        <p:spPr/>
        <p:txBody>
          <a:bodyPr/>
          <a:lstStyle/>
          <a:p>
            <a:r>
              <a:rPr lang="en-GB" dirty="0"/>
              <a:t>Conclusions</a:t>
            </a:r>
            <a:br>
              <a:rPr lang="en-GB" dirty="0"/>
            </a:br>
            <a:r>
              <a:rPr lang="en-GB" dirty="0"/>
              <a:t>What does this study add?</a:t>
            </a:r>
            <a:endParaRPr lang="en-US" dirty="0"/>
          </a:p>
        </p:txBody>
      </p:sp>
    </p:spTree>
    <p:extLst>
      <p:ext uri="{BB962C8B-B14F-4D97-AF65-F5344CB8AC3E}">
        <p14:creationId xmlns:p14="http://schemas.microsoft.com/office/powerpoint/2010/main" val="15464608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Override>
</file>

<file path=ppt/theme/themeOverride2.xml><?xml version="1.0" encoding="utf-8"?>
<a:themeOverride xmlns:a="http://schemas.openxmlformats.org/drawingml/2006/main">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Override>
</file>

<file path=ppt/theme/themeOverride3.xml><?xml version="1.0" encoding="utf-8"?>
<a:themeOverride xmlns:a="http://schemas.openxmlformats.org/drawingml/2006/main">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c3f1ed1e-10e7-48c3-9697-f706ef6d6cd1">6CC5726E6375-12-1097959</_dlc_DocId>
    <_dlc_DocIdUrl xmlns="c3f1ed1e-10e7-48c3-9697-f706ef6d6cd1">
      <Url>https://jbashtin1.sharepoint.com/Public/_layouts/15/DocIdRedir.aspx?ID=6CC5726E6375-12-1097959</Url>
      <Description>6CC5726E6375-12-1097959</Description>
    </_dlc_DocIdUrl>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A378EE753E7B74A8628F38CAFB93E5B" ma:contentTypeVersion="16" ma:contentTypeDescription="Create a new document." ma:contentTypeScope="" ma:versionID="9fb295d222fb4668bd2140048e7bd0c3">
  <xsd:schema xmlns:xsd="http://www.w3.org/2001/XMLSchema" xmlns:xs="http://www.w3.org/2001/XMLSchema" xmlns:p="http://schemas.microsoft.com/office/2006/metadata/properties" xmlns:ns1="http://schemas.microsoft.com/sharepoint/v3" xmlns:ns2="c3f1ed1e-10e7-48c3-9697-f706ef6d6cd1" xmlns:ns3="e89fabb4-2826-4053-a325-3e140de74022" xmlns:ns4="a5c2ccf9-a38d-44c1-bb15-915f426cecf0" targetNamespace="http://schemas.microsoft.com/office/2006/metadata/properties" ma:root="true" ma:fieldsID="130066f21095fd7eaa67b554a6c617d2" ns1:_="" ns2:_="" ns3:_="" ns4:_="">
    <xsd:import namespace="http://schemas.microsoft.com/sharepoint/v3"/>
    <xsd:import namespace="c3f1ed1e-10e7-48c3-9697-f706ef6d6cd1"/>
    <xsd:import namespace="e89fabb4-2826-4053-a325-3e140de74022"/>
    <xsd:import namespace="a5c2ccf9-a38d-44c1-bb15-915f426cecf0"/>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Location" minOccurs="0"/>
                <xsd:element ref="ns1:_ip_UnifiedCompliancePolicyProperties" minOccurs="0"/>
                <xsd:element ref="ns1:_ip_UnifiedCompliancePolicyUIActio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description="" ma:hidden="true" ma:internalName="_ip_UnifiedCompliancePolicyProperties">
      <xsd:simpleType>
        <xsd:restriction base="dms:Note"/>
      </xsd:simpleType>
    </xsd:element>
    <xsd:element name="_ip_UnifiedCompliancePolicyUIAction" ma:index="2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3f1ed1e-10e7-48c3-9697-f706ef6d6cd1"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89fabb4-2826-4053-a325-3e140de74022" elementFormDefault="qualified">
    <xsd:import namespace="http://schemas.microsoft.com/office/2006/documentManagement/types"/>
    <xsd:import namespace="http://schemas.microsoft.com/office/infopath/2007/PartnerControls"/>
    <xsd:element name="LastSharedByUser" ma:index="13" nillable="true" ma:displayName="Last Shared By User" ma:description="" ma:internalName="LastSharedByUser" ma:readOnly="true">
      <xsd:simpleType>
        <xsd:restriction base="dms:Note">
          <xsd:maxLength value="255"/>
        </xsd:restriction>
      </xsd:simpleType>
    </xsd:element>
    <xsd:element name="LastSharedByTime" ma:index="14"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5c2ccf9-a38d-44c1-bb15-915f426cecf0"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AutoKeyPoints" ma:index="25" nillable="true" ma:displayName="MediaServiceAutoKeyPoints" ma:hidden="true" ma:internalName="MediaServiceAutoKeyPoints" ma:readOnly="true">
      <xsd:simpleType>
        <xsd:restriction base="dms:Note"/>
      </xsd:simpleType>
    </xsd:element>
    <xsd:element name="MediaServiceKeyPoints" ma:index="2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2BAD95-6362-41EE-8057-D6DEE4F78997}">
  <ds:schemaRefs>
    <ds:schemaRef ds:uri="http://purl.org/dc/elements/1.1/"/>
    <ds:schemaRef ds:uri="http://schemas.microsoft.com/sharepoint/v3"/>
    <ds:schemaRef ds:uri="c3f1ed1e-10e7-48c3-9697-f706ef6d6cd1"/>
    <ds:schemaRef ds:uri="http://schemas.microsoft.com/office/2006/documentManagement/types"/>
    <ds:schemaRef ds:uri="http://purl.org/dc/dcmitype/"/>
    <ds:schemaRef ds:uri="http://schemas.microsoft.com/office/infopath/2007/PartnerControls"/>
    <ds:schemaRef ds:uri="http://schemas.microsoft.com/office/2006/metadata/properties"/>
    <ds:schemaRef ds:uri="e89fabb4-2826-4053-a325-3e140de74022"/>
    <ds:schemaRef ds:uri="http://www.w3.org/XML/1998/namespace"/>
    <ds:schemaRef ds:uri="http://schemas.openxmlformats.org/package/2006/metadata/core-properties"/>
    <ds:schemaRef ds:uri="a5c2ccf9-a38d-44c1-bb15-915f426cecf0"/>
    <ds:schemaRef ds:uri="http://purl.org/dc/terms/"/>
  </ds:schemaRefs>
</ds:datastoreItem>
</file>

<file path=customXml/itemProps2.xml><?xml version="1.0" encoding="utf-8"?>
<ds:datastoreItem xmlns:ds="http://schemas.openxmlformats.org/officeDocument/2006/customXml" ds:itemID="{D4292040-8FAE-4ABB-A496-F11D6F47B8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f1ed1e-10e7-48c3-9697-f706ef6d6cd1"/>
    <ds:schemaRef ds:uri="e89fabb4-2826-4053-a325-3e140de74022"/>
    <ds:schemaRef ds:uri="a5c2ccf9-a38d-44c1-bb15-915f426cec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136334F-4720-4E48-B17F-72D536B8BE46}">
  <ds:schemaRefs>
    <ds:schemaRef ds:uri="http://schemas.microsoft.com/sharepoint/events"/>
  </ds:schemaRefs>
</ds:datastoreItem>
</file>

<file path=customXml/itemProps4.xml><?xml version="1.0" encoding="utf-8"?>
<ds:datastoreItem xmlns:ds="http://schemas.openxmlformats.org/officeDocument/2006/customXml" ds:itemID="{8B888BE7-F334-42F1-96B1-FAC8915547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{E5FE765D-8CCF-8B4C-AB1F-88191865BB86}tf10001119</Template>
  <TotalTime>1437</TotalTime>
  <Words>1363</Words>
  <Application>Microsoft Macintosh PowerPoint</Application>
  <PresentationFormat>Widescreen</PresentationFormat>
  <Paragraphs>177</Paragraphs>
  <Slides>11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Century Gothic</vt:lpstr>
      <vt:lpstr>Wingdings 3</vt:lpstr>
      <vt:lpstr>Ion</vt:lpstr>
      <vt:lpstr>Efficacy and safety of risankizumab vs. secukinumab in patients with moderate-to-severe plaque psoriasis (IMMerge): Results from a phase 3, randomised, open-label, efficacy assessor-blinded clinical trial</vt:lpstr>
      <vt:lpstr>Lead Researcher</vt:lpstr>
      <vt:lpstr>Introduction What’s already known?</vt:lpstr>
      <vt:lpstr>Objective</vt:lpstr>
      <vt:lpstr>Methods</vt:lpstr>
      <vt:lpstr>Results: Primary Efficacy Endpointa</vt:lpstr>
      <vt:lpstr>Results: Ranked Secondary Efficacy Endpoints</vt:lpstr>
      <vt:lpstr>Results: Safety</vt:lpstr>
      <vt:lpstr>Conclusions What does this study add?</vt:lpstr>
      <vt:lpstr>The Team</vt:lpstr>
      <vt:lpstr>Call for correspondence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Caulfield</dc:creator>
  <cp:lastModifiedBy>Stephenie Yung</cp:lastModifiedBy>
  <cp:revision>75</cp:revision>
  <dcterms:created xsi:type="dcterms:W3CDTF">2019-11-06T14:04:22Z</dcterms:created>
  <dcterms:modified xsi:type="dcterms:W3CDTF">2020-11-21T21:35:14Z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0x0101006A378EE753E7B74A8628F38CAFB93E5B</vt:lpwstr>
  </property>
  <property fmtid="{D5CDD505-2E9C-101B-9397-08002B2CF9AE}" pid="3" name="_dlc_DocIdItemGuid">
    <vt:lpwstr>6f68b9b9-3d48-476f-a5ef-446305f7b9ac</vt:lpwstr>
  </property>
</Properties>
</file>