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60" r:id="rId5"/>
    <p:sldId id="264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77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85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3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56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63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95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38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32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31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29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C1CB0-8A70-4A09-9B4D-A59B33A9EB5E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CA083-580C-492F-B05D-FAC4861B09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18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3" y="846370"/>
            <a:ext cx="7225932" cy="52541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6890" y="337830"/>
            <a:ext cx="7886700" cy="56292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/>
              <a:t>Supplementary File 2: figure of </a:t>
            </a:r>
            <a:r>
              <a:rPr lang="en-US" sz="2000" b="1" dirty="0" smtClean="0"/>
              <a:t>self-efficacy mean scores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341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06" y="903029"/>
            <a:ext cx="7304275" cy="52543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76" y="293218"/>
            <a:ext cx="7886700" cy="609812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fatigue </a:t>
            </a:r>
            <a:r>
              <a:rPr lang="en-US" sz="2000" b="1" dirty="0">
                <a:solidFill>
                  <a:prstClr val="black"/>
                </a:solidFill>
              </a:rPr>
              <a:t>mean scores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947" y="822107"/>
            <a:ext cx="7223357" cy="538762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9341" y="378775"/>
            <a:ext cx="7886700" cy="481034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pain </a:t>
            </a:r>
            <a:r>
              <a:rPr lang="en-US" sz="2000" b="1" dirty="0">
                <a:solidFill>
                  <a:prstClr val="black"/>
                </a:solidFill>
              </a:rPr>
              <a:t>mean scores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7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2425" y="365127"/>
            <a:ext cx="7886700" cy="494682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shortness of breath scores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572" y="870567"/>
            <a:ext cx="7267733" cy="52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144" y="242295"/>
            <a:ext cx="7886700" cy="743238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sleeping problem mean scores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91" y="925319"/>
            <a:ext cx="7219665" cy="524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7579" y="310535"/>
            <a:ext cx="7886700" cy="604692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stress </a:t>
            </a:r>
            <a:r>
              <a:rPr lang="en-US" sz="2000" b="1" dirty="0">
                <a:solidFill>
                  <a:prstClr val="black"/>
                </a:solidFill>
              </a:rPr>
              <a:t>mean scores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92" y="956170"/>
            <a:ext cx="7367252" cy="521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6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2680" y="201351"/>
            <a:ext cx="7886700" cy="798656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illness intrusiveness </a:t>
            </a:r>
            <a:r>
              <a:rPr lang="en-US" sz="2000" b="1" dirty="0">
                <a:solidFill>
                  <a:prstClr val="black"/>
                </a:solidFill>
              </a:rPr>
              <a:t>mean scores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3" y="1013821"/>
            <a:ext cx="7192370" cy="522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119" y="967288"/>
            <a:ext cx="7230833" cy="52577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2426" y="201351"/>
            <a:ext cx="7886700" cy="757092"/>
          </a:xfrm>
        </p:spPr>
        <p:txBody>
          <a:bodyPr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Supplementary File 2: figure of </a:t>
            </a:r>
            <a:r>
              <a:rPr lang="en-US" sz="2000" b="1" dirty="0" smtClean="0">
                <a:solidFill>
                  <a:prstClr val="black"/>
                </a:solidFill>
              </a:rPr>
              <a:t>quality of life </a:t>
            </a:r>
            <a:r>
              <a:rPr lang="en-US" sz="2000" b="1" dirty="0">
                <a:solidFill>
                  <a:prstClr val="black"/>
                </a:solidFill>
              </a:rPr>
              <a:t>mean scores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14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77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Supplementary File 2: figure of self-efficacy mean scores</vt:lpstr>
      <vt:lpstr>Supplementary File 2: figure of fatigue mean scores</vt:lpstr>
      <vt:lpstr>Supplementary File 2: figure of pain mean scores</vt:lpstr>
      <vt:lpstr>Supplementary File 2: figure of shortness of breath scores</vt:lpstr>
      <vt:lpstr>Supplementary File 2: figure of sleeping problem mean scores</vt:lpstr>
      <vt:lpstr>Supplementary File 2: figure of stress mean scores</vt:lpstr>
      <vt:lpstr>Supplementary File 2: figure of illness intrusiveness mean scores</vt:lpstr>
      <vt:lpstr>Supplementary File 2: figure of quality of life mean scores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Angwenyi, V</dc:creator>
  <cp:lastModifiedBy>Angwenyi, V</cp:lastModifiedBy>
  <cp:revision>18</cp:revision>
  <dcterms:created xsi:type="dcterms:W3CDTF">2020-04-28T11:44:34Z</dcterms:created>
  <dcterms:modified xsi:type="dcterms:W3CDTF">2020-04-28T15:19:34Z</dcterms:modified>
</cp:coreProperties>
</file>