
<file path=[Content_Types].xml><?xml version="1.0" encoding="utf-8"?>
<Types xmlns="http://schemas.openxmlformats.org/package/2006/content-types">
  <Default ContentType="image/jpeg" Extension="jpg"/>
  <Default ContentType="application/vnd.openxmlformats-officedocument.spreadsheetml.sheet" Extension="xlsx"/>
  <Default ContentType="application/xml" Extension="xml"/>
  <Default ContentType="image/png" Extension="png"/>
  <Default ContentType="application/vnd.openxmlformats-package.relationships+xml" Extension="rels"/>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package.core-properties+xml" PartName="/docProps/core.xml"/>
  <Override ContentType="application/vnd.openxmlformats-officedocument.presentationml.presentation.main+xml" PartName="/ppt/presentation.xml"/>
  <Override ContentType="application/vnd.ms-office.chartcolorstyle+xml" PartName="/ppt/charts/colors5.xml"/>
  <Override ContentType="application/vnd.ms-office.chartcolorstyle+xml" PartName="/ppt/charts/colors6.xml"/>
  <Override ContentType="application/vnd.ms-office.chartcolorstyle+xml" PartName="/ppt/charts/colors4.xml"/>
  <Override ContentType="application/vnd.ms-office.chartcolorstyle+xml" PartName="/ppt/charts/colors1.xml"/>
  <Override ContentType="application/vnd.ms-office.chartcolorstyle+xml" PartName="/ppt/charts/colors2.xml"/>
  <Override ContentType="application/vnd.ms-office.chartcolorstyle+xml" PartName="/ppt/charts/colors3.xml"/>
  <Override ContentType="application/vnd.ms-office.chartcolorstyle+xml" PartName="/ppt/charts/colors7.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drawingml.chart+xml" PartName="/ppt/charts/chart3.xml"/>
  <Override ContentType="application/vnd.openxmlformats-officedocument.drawingml.chart+xml" PartName="/ppt/charts/chart2.xml"/>
  <Override ContentType="application/vnd.openxmlformats-officedocument.drawingml.chart+xml" PartName="/ppt/charts/chart7.xml"/>
  <Override ContentType="application/vnd.openxmlformats-officedocument.drawingml.chart+xml" PartName="/ppt/charts/chart5.xml"/>
  <Override ContentType="application/vnd.openxmlformats-officedocument.drawingml.chart+xml" PartName="/ppt/charts/chart4.xml"/>
  <Override ContentType="application/vnd.openxmlformats-officedocument.drawingml.chart+xml" PartName="/ppt/charts/chart6.xml"/>
  <Override ContentType="application/vnd.openxmlformats-officedocument.drawingml.chart+xml" PartName="/ppt/charts/chart1.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binary" PartName="/ppt/metadata"/>
  <Override ContentType="application/vnd.openxmlformats-officedocument.presentationml.notesMaster+xml" PartName="/ppt/notesMasters/notesMaster1.xml"/>
  <Override ContentType="application/vnd.openxmlformats-officedocument.drawingml.chartshapes+xml" PartName="/ppt/drawings/drawing2.xml"/>
  <Override ContentType="application/vnd.openxmlformats-officedocument.drawingml.chartshapes+xml" PartName="/ppt/drawings/drawing1.xml"/>
  <Override ContentType="application/vnd.ms-office.chartstyle+xml" PartName="/ppt/charts/style3.xml"/>
  <Override ContentType="application/vnd.ms-office.chartstyle+xml" PartName="/ppt/charts/style4.xml"/>
  <Override ContentType="application/vnd.ms-office.chartstyle+xml" PartName="/ppt/charts/style5.xml"/>
  <Override ContentType="application/vnd.ms-office.chartstyle+xml" PartName="/ppt/charts/style7.xml"/>
  <Override ContentType="application/vnd.ms-office.chartstyle+xml" PartName="/ppt/charts/style1.xml"/>
  <Override ContentType="application/vnd.ms-office.chartstyle+xml" PartName="/ppt/charts/style6.xml"/>
  <Override ContentType="application/vnd.ms-office.chartstyle+xml" PartName="/ppt/charts/style2.xml"/>
  <Override ContentType="application/vnd.openxmlformats-officedocument.presentationml.presProps+xml" PartName="/ppt/presProps.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5"/>
    <p:sldMasterId id="2147483660"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Lst>
  <p:sldSz cy="6858000" cx="12192000"/>
  <p:notesSz cx="6858000" cy="9945675"/>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328">
          <p15:clr>
            <a:srgbClr val="A4A3A4"/>
          </p15:clr>
        </p15:guide>
        <p15:guide id="2" pos="5836">
          <p15:clr>
            <a:srgbClr val="A4A3A4"/>
          </p15:clr>
        </p15:guide>
        <p15:guide id="3" orient="horz" pos="958">
          <p15:clr>
            <a:srgbClr val="A4A3A4"/>
          </p15:clr>
        </p15:guide>
        <p15:guide id="4" orient="horz" pos="3929">
          <p15:clr>
            <a:srgbClr val="A4A3A4"/>
          </p15:clr>
        </p15:guide>
        <p15:guide id="5" orient="horz" pos="4247">
          <p15:clr>
            <a:srgbClr val="A4A3A4"/>
          </p15:clr>
        </p15:guide>
        <p15:guide id="6" pos="393">
          <p15:clr>
            <a:srgbClr val="A4A3A4"/>
          </p15:clr>
        </p15:guide>
        <p15:guide id="7" orient="horz" pos="3407">
          <p15:clr>
            <a:srgbClr val="A4A3A4"/>
          </p15:clr>
        </p15:guide>
        <p15:guide id="8" orient="horz" pos="1162">
          <p15:clr>
            <a:srgbClr val="A4A3A4"/>
          </p15:clr>
        </p15:guide>
      </p15:sldGuideLst>
    </p:ext>
    <p:ext uri="http://customooxmlschemas.google.com/">
      <go:slidesCustomData xmlns:go="http://customooxmlschemas.google.com/" r:id="rId26" roundtripDataSignature="AMtx7mj3cd7Nj3VLiuk/aBHMJStlDiDqz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BEFA3C7-B0E8-4B4A-8519-5BFDA3FA0961}">
  <a:tblStyle styleId="{5BEFA3C7-B0E8-4B4A-8519-5BFDA3FA0961}" styleName="Table_0">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DF4E8"/>
          </a:solidFill>
        </a:fill>
      </a:tcStyle>
    </a:wholeTbl>
    <a:band1H>
      <a:tcTxStyle/>
      <a:tcStyle>
        <a:fill>
          <a:solidFill>
            <a:srgbClr val="DAE7CE"/>
          </a:solidFill>
        </a:fill>
      </a:tcStyle>
    </a:band1H>
    <a:band2H>
      <a:tcTxStyle/>
    </a:band2H>
    <a:band1V>
      <a:tcTxStyle/>
      <a:tcStyle>
        <a:fill>
          <a:solidFill>
            <a:srgbClr val="DAE7CE"/>
          </a:solidFill>
        </a:fill>
      </a:tcStyle>
    </a:band1V>
    <a:band2V>
      <a:tcTxStyle/>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328" orient="horz"/>
        <p:guide pos="5836"/>
        <p:guide pos="958" orient="horz"/>
        <p:guide pos="3929" orient="horz"/>
        <p:guide pos="4247" orient="horz"/>
        <p:guide pos="393"/>
        <p:guide pos="3407" orient="horz"/>
        <p:guide pos="1162"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customschemas.google.com/relationships/presentationmetadata" Target="metadata"/><Relationship Id="rId25" Type="http://schemas.openxmlformats.org/officeDocument/2006/relationships/slide" Target="slides/slide18.xml"/><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package" Target="../embeddings/Microsoft_Excel_Sheet3.xlsx"/></Relationships>
</file>

<file path=ppt/charts/_rels/chart4.xml.rels><?xml version="1.0" encoding="UTF-8" standalone="yes"?><Relationships xmlns="http://schemas.openxmlformats.org/package/2006/relationships"><Relationship Id="rId1" Type="http://schemas.microsoft.com/office/2011/relationships/chartStyle" Target="style4.xml"/><Relationship Id="rId2" Type="http://schemas.microsoft.com/office/2011/relationships/chartColorStyle" Target="colors4.xml"/><Relationship Id="rId3" Type="http://schemas.openxmlformats.org/officeDocument/2006/relationships/package" Target="../embeddings/Microsoft_Excel_Sheet4.xlsx"/></Relationships>
</file>

<file path=ppt/charts/_rels/chart5.xml.rels><?xml version="1.0" encoding="UTF-8" standalone="yes"?><Relationships xmlns="http://schemas.openxmlformats.org/package/2006/relationships"><Relationship Id="rId1" Type="http://schemas.microsoft.com/office/2011/relationships/chartStyle" Target="style5.xml"/><Relationship Id="rId2" Type="http://schemas.microsoft.com/office/2011/relationships/chartColorStyle" Target="colors5.xml"/><Relationship Id="rId3" Type="http://schemas.openxmlformats.org/officeDocument/2006/relationships/package" Target="../embeddings/Microsoft_Excel_Sheet5.xlsx"/><Relationship Id="rId4" Type="http://schemas.openxmlformats.org/officeDocument/2006/relationships/chartUserShapes" Target="../drawings/drawing1.xml"/></Relationships>
</file>

<file path=ppt/charts/_rels/chart6.xml.rels><?xml version="1.0" encoding="UTF-8" standalone="yes"?><Relationships xmlns="http://schemas.openxmlformats.org/package/2006/relationships"><Relationship Id="rId1" Type="http://schemas.microsoft.com/office/2011/relationships/chartStyle" Target="style6.xml"/><Relationship Id="rId2" Type="http://schemas.microsoft.com/office/2011/relationships/chartColorStyle" Target="colors6.xml"/><Relationship Id="rId3" Type="http://schemas.openxmlformats.org/officeDocument/2006/relationships/package" Target="../embeddings/Microsoft_Excel_Sheet6.xlsx"/></Relationships>
</file>

<file path=ppt/charts/_rels/chart7.xml.rels><?xml version="1.0" encoding="UTF-8" standalone="yes"?><Relationships xmlns="http://schemas.openxmlformats.org/package/2006/relationships"><Relationship Id="rId1" Type="http://schemas.microsoft.com/office/2011/relationships/chartStyle" Target="style7.xml"/><Relationship Id="rId2" Type="http://schemas.microsoft.com/office/2011/relationships/chartColorStyle" Target="colors7.xml"/><Relationship Id="rId3" Type="http://schemas.openxmlformats.org/officeDocument/2006/relationships/package" Target="../embeddings/Microsoft_Excel_Sheet7.xlsx"/><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290258583711487"/>
          <c:y val="4.2653974895525242E-2"/>
          <c:w val="0.85309907200111523"/>
          <c:h val="0.72672541381530098"/>
        </c:manualLayout>
      </c:layout>
      <c:barChart>
        <c:barDir val="col"/>
        <c:grouping val="clustered"/>
        <c:varyColors val="0"/>
        <c:ser>
          <c:idx val="0"/>
          <c:order val="0"/>
          <c:tx>
            <c:strRef>
              <c:f>Sheet1!$B$1</c:f>
              <c:strCache>
                <c:ptCount val="1"/>
                <c:pt idx="0">
                  <c:v>placebo</c:v>
                </c:pt>
              </c:strCache>
            </c:strRef>
          </c:tx>
          <c:spPr>
            <a:solidFill>
              <a:schemeClr val="bg1">
                <a:lumMod val="75000"/>
              </a:schemeClr>
            </a:solidFill>
            <a:ln w="12700">
              <a:noFill/>
            </a:ln>
            <a:effectLst/>
          </c:spPr>
          <c:invertIfNegative val="0"/>
          <c:dLbls>
            <c:dLbl>
              <c:idx val="0"/>
              <c:tx>
                <c:rich>
                  <a:bodyPr rot="0" spcFirstLastPara="1" vertOverflow="ellipsis" vert="horz" wrap="square" lIns="38100" tIns="19050" rIns="38100" bIns="19050" anchor="ctr" anchorCtr="1">
                    <a:spAutoFit/>
                  </a:bodyPr>
                  <a:lstStyle/>
                  <a:p>
                    <a:pPr>
                      <a:defRPr sz="1197" b="0" i="0" u="none" strike="noStrike" kern="1200" baseline="0">
                        <a:solidFill>
                          <a:srgbClr val="595959"/>
                        </a:solidFill>
                        <a:latin typeface="Gilroy Office" panose="00000500000000000000" pitchFamily="2" charset="0"/>
                        <a:ea typeface="+mn-ea"/>
                        <a:cs typeface="+mn-cs"/>
                      </a:defRPr>
                    </a:pPr>
                    <a:r>
                      <a:rPr lang="en-US" sz="1200" b="0" dirty="0">
                        <a:solidFill>
                          <a:srgbClr val="595959"/>
                        </a:solidFill>
                        <a:latin typeface="+mn-lt"/>
                      </a:rPr>
                      <a:t>26</a:t>
                    </a:r>
                    <a:r>
                      <a:rPr lang="en-US" sz="1200" b="0" i="0" u="none" strike="noStrike" kern="1200" baseline="0" dirty="0">
                        <a:solidFill>
                          <a:srgbClr val="595959"/>
                        </a:solidFill>
                        <a:latin typeface="+mn-lt"/>
                      </a:rPr>
                      <a:t>·2</a:t>
                    </a:r>
                    <a:endParaRPr lang="en-US" sz="1200" b="0" dirty="0">
                      <a:solidFill>
                        <a:srgbClr val="595959"/>
                      </a:solidFill>
                      <a:latin typeface="+mn-lt"/>
                    </a:endParaRPr>
                  </a:p>
                </c:rich>
              </c:tx>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595959"/>
                      </a:solidFill>
                      <a:latin typeface="Gilroy Office" panose="00000500000000000000" pitchFamily="2" charset="0"/>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F545-4AE8-8F7D-26D6909E0C5D}"/>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Gilroy Office" panose="00000500000000000000" pitchFamily="2"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Sheet1!$A$2:$A$4</c:f>
            </c:multiLvlStrRef>
          </c:cat>
          <c:val>
            <c:numRef>
              <c:f>Sheet1!$B$2:$B$4</c:f>
              <c:numCache>
                <c:formatCode>0.0</c:formatCode>
                <c:ptCount val="1"/>
                <c:pt idx="0">
                  <c:v>26.2</c:v>
                </c:pt>
              </c:numCache>
            </c:numRef>
          </c:val>
          <c:extLst>
            <c:ext xmlns:c16="http://schemas.microsoft.com/office/drawing/2014/chart" uri="{C3380CC4-5D6E-409C-BE32-E72D297353CC}">
              <c16:uniqueId val="{00000001-F545-4AE8-8F7D-26D6909E0C5D}"/>
            </c:ext>
          </c:extLst>
        </c:ser>
        <c:ser>
          <c:idx val="1"/>
          <c:order val="1"/>
          <c:tx>
            <c:strRef>
              <c:f>Sheet1!$C$1</c:f>
              <c:strCache>
                <c:ptCount val="1"/>
                <c:pt idx="0">
                  <c:v>Tralo</c:v>
                </c:pt>
              </c:strCache>
            </c:strRef>
          </c:tx>
          <c:spPr>
            <a:solidFill>
              <a:schemeClr val="tx2"/>
            </a:solidFill>
            <a:ln w="12700">
              <a:noFill/>
            </a:ln>
            <a:effectLst/>
          </c:spPr>
          <c:invertIfNegative val="0"/>
          <c:dLbls>
            <c:dLbl>
              <c:idx val="0"/>
              <c:tx>
                <c:rich>
                  <a:bodyPr/>
                  <a:lstStyle/>
                  <a:p>
                    <a:r>
                      <a:rPr lang="en-US" sz="1200" dirty="0">
                        <a:solidFill>
                          <a:srgbClr val="595959"/>
                        </a:solidFill>
                        <a:latin typeface="+mn-lt"/>
                      </a:rPr>
                      <a:t>38</a:t>
                    </a:r>
                    <a:r>
                      <a:rPr lang="en-US" sz="1200" b="0" i="0" u="none" strike="noStrike" kern="1200" baseline="0" dirty="0">
                        <a:solidFill>
                          <a:srgbClr val="595959"/>
                        </a:solidFill>
                        <a:latin typeface="+mn-lt"/>
                      </a:rPr>
                      <a:t>·9</a:t>
                    </a:r>
                    <a:endParaRPr lang="en-US" sz="1200" dirty="0">
                      <a:solidFill>
                        <a:srgbClr val="595959"/>
                      </a:solidFill>
                      <a:latin typeface="+mn-lt"/>
                    </a:endParaRPr>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F545-4AE8-8F7D-26D6909E0C5D}"/>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Gilroy Office" panose="00000500000000000000" pitchFamily="2"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Sheet1!$A$2:$A$4</c:f>
            </c:multiLvlStrRef>
          </c:cat>
          <c:val>
            <c:numRef>
              <c:f>Sheet1!$C$2:$C$4</c:f>
              <c:numCache>
                <c:formatCode>0.0</c:formatCode>
                <c:ptCount val="1"/>
                <c:pt idx="0">
                  <c:v>38.9</c:v>
                </c:pt>
              </c:numCache>
            </c:numRef>
          </c:val>
          <c:extLst>
            <c:ext xmlns:c16="http://schemas.microsoft.com/office/drawing/2014/chart" uri="{C3380CC4-5D6E-409C-BE32-E72D297353CC}">
              <c16:uniqueId val="{00000003-F545-4AE8-8F7D-26D6909E0C5D}"/>
            </c:ext>
          </c:extLst>
        </c:ser>
        <c:dLbls>
          <c:showLegendKey val="0"/>
          <c:showVal val="0"/>
          <c:showCatName val="0"/>
          <c:showSerName val="0"/>
          <c:showPercent val="0"/>
          <c:showBubbleSize val="0"/>
        </c:dLbls>
        <c:gapWidth val="150"/>
        <c:axId val="540046040"/>
        <c:axId val="540048664"/>
      </c:barChart>
      <c:catAx>
        <c:axId val="540046040"/>
        <c:scaling>
          <c:orientation val="minMax"/>
        </c:scaling>
        <c:delete val="0"/>
        <c:axPos val="b"/>
        <c:numFmt formatCode="General" sourceLinked="1"/>
        <c:majorTickMark val="out"/>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Gilroy Office" panose="00000500000000000000" pitchFamily="2" charset="0"/>
                <a:ea typeface="+mn-ea"/>
                <a:cs typeface="+mn-cs"/>
              </a:defRPr>
            </a:pPr>
            <a:endParaRPr lang="en-US"/>
          </a:p>
        </c:txPr>
        <c:crossAx val="540048664"/>
        <c:crosses val="autoZero"/>
        <c:auto val="1"/>
        <c:lblAlgn val="ctr"/>
        <c:lblOffset val="500"/>
        <c:noMultiLvlLbl val="0"/>
      </c:catAx>
      <c:valAx>
        <c:axId val="540048664"/>
        <c:scaling>
          <c:orientation val="minMax"/>
          <c:max val="60"/>
        </c:scaling>
        <c:delete val="0"/>
        <c:axPos val="l"/>
        <c:title>
          <c:tx>
            <c:rich>
              <a:bodyPr rot="-5400000" spcFirstLastPara="1" vertOverflow="ellipsis" vert="horz" wrap="square" anchor="ctr" anchorCtr="1"/>
              <a:lstStyle/>
              <a:p>
                <a:pPr>
                  <a:defRPr lang="en-GB" sz="1200" b="1" i="0" u="none" strike="noStrike" kern="1200" baseline="0" dirty="0">
                    <a:solidFill>
                      <a:schemeClr val="tx1"/>
                    </a:solidFill>
                    <a:latin typeface="+mn-lt"/>
                    <a:ea typeface="+mn-ea"/>
                    <a:cs typeface="+mn-cs"/>
                  </a:defRPr>
                </a:pPr>
                <a:r>
                  <a:rPr lang="en-GB" sz="1200" b="1" i="0" u="none" strike="noStrike" kern="1200" baseline="0" dirty="0">
                    <a:solidFill>
                      <a:schemeClr val="tx1"/>
                    </a:solidFill>
                    <a:latin typeface="+mn-lt"/>
                    <a:ea typeface="+mn-ea"/>
                    <a:cs typeface="+mn-cs"/>
                  </a:rPr>
                  <a:t>IGA 0/1 (%)</a:t>
                </a:r>
              </a:p>
            </c:rich>
          </c:tx>
          <c:layout>
            <c:manualLayout>
              <c:xMode val="edge"/>
              <c:yMode val="edge"/>
              <c:x val="4.8813607054525058E-3"/>
              <c:y val="0.27858804336743365"/>
            </c:manualLayout>
          </c:layout>
          <c:overlay val="0"/>
          <c:spPr>
            <a:noFill/>
            <a:ln>
              <a:noFill/>
            </a:ln>
            <a:effectLst/>
          </c:spPr>
          <c:txPr>
            <a:bodyPr rot="-5400000" spcFirstLastPara="1" vertOverflow="ellipsis" vert="horz" wrap="square" anchor="ctr" anchorCtr="1"/>
            <a:lstStyle/>
            <a:p>
              <a:pPr>
                <a:defRPr lang="en-GB" sz="1200" b="1" i="0" u="none" strike="noStrike" kern="1200" baseline="0" dirty="0">
                  <a:solidFill>
                    <a:schemeClr val="tx1"/>
                  </a:solidFill>
                  <a:latin typeface="+mn-lt"/>
                  <a:ea typeface="+mn-ea"/>
                  <a:cs typeface="+mn-cs"/>
                </a:defRPr>
              </a:pPr>
              <a:endParaRPr lang="en-US"/>
            </a:p>
          </c:txPr>
        </c:title>
        <c:numFmt formatCode="0" sourceLinked="0"/>
        <c:majorTickMark val="out"/>
        <c:minorTickMark val="none"/>
        <c:tickLblPos val="nextTo"/>
        <c:spPr>
          <a:noFill/>
          <a:ln w="19050">
            <a:solidFill>
              <a:schemeClr val="tx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400460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290258583711487"/>
          <c:y val="4.2653974895525242E-2"/>
          <c:w val="0.85309907200111523"/>
          <c:h val="0.72672541381530098"/>
        </c:manualLayout>
      </c:layout>
      <c:barChart>
        <c:barDir val="col"/>
        <c:grouping val="clustered"/>
        <c:varyColors val="0"/>
        <c:ser>
          <c:idx val="0"/>
          <c:order val="0"/>
          <c:tx>
            <c:strRef>
              <c:f>Sheet1!$B$1</c:f>
              <c:strCache>
                <c:ptCount val="1"/>
                <c:pt idx="0">
                  <c:v>placebo</c:v>
                </c:pt>
              </c:strCache>
            </c:strRef>
          </c:tx>
          <c:spPr>
            <a:solidFill>
              <a:schemeClr val="bg1">
                <a:lumMod val="75000"/>
              </a:schemeClr>
            </a:solidFill>
            <a:ln w="12700">
              <a:noFill/>
            </a:ln>
            <a:effectLst/>
          </c:spPr>
          <c:invertIfNegative val="0"/>
          <c:dLbls>
            <c:dLbl>
              <c:idx val="0"/>
              <c:tx>
                <c:rich>
                  <a:bodyPr/>
                  <a:lstStyle/>
                  <a:p>
                    <a:r>
                      <a:rPr lang="en-US" sz="1200" dirty="0">
                        <a:solidFill>
                          <a:schemeClr val="tx1"/>
                        </a:solidFill>
                        <a:latin typeface="+mn-lt"/>
                      </a:rPr>
                      <a:t>35</a:t>
                    </a:r>
                    <a:r>
                      <a:rPr lang="en-US" sz="1200" b="0" i="0" u="none" strike="noStrike" kern="1200" baseline="0" dirty="0">
                        <a:solidFill>
                          <a:schemeClr val="tx1"/>
                        </a:solidFill>
                        <a:latin typeface="+mn-lt"/>
                      </a:rPr>
                      <a:t>·7</a:t>
                    </a:r>
                    <a:endParaRPr lang="en-US" sz="1200" dirty="0">
                      <a:solidFill>
                        <a:schemeClr val="tx1"/>
                      </a:solidFill>
                      <a:latin typeface="+mn-lt"/>
                    </a:endParaRPr>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86D3-45D5-83BB-B8073A314E06}"/>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Gilroy Office" panose="00000500000000000000" pitchFamily="2"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Sheet1!$A$2:$A$4</c:f>
            </c:multiLvlStrRef>
          </c:cat>
          <c:val>
            <c:numRef>
              <c:f>Sheet1!$B$2:$B$4</c:f>
              <c:numCache>
                <c:formatCode>0.0</c:formatCode>
                <c:ptCount val="1"/>
                <c:pt idx="0">
                  <c:v>35.700000000000003</c:v>
                </c:pt>
              </c:numCache>
            </c:numRef>
          </c:val>
          <c:extLst>
            <c:ext xmlns:c16="http://schemas.microsoft.com/office/drawing/2014/chart" uri="{C3380CC4-5D6E-409C-BE32-E72D297353CC}">
              <c16:uniqueId val="{00000001-86D3-45D5-83BB-B8073A314E06}"/>
            </c:ext>
          </c:extLst>
        </c:ser>
        <c:ser>
          <c:idx val="1"/>
          <c:order val="1"/>
          <c:tx>
            <c:strRef>
              <c:f>Sheet1!$C$1</c:f>
              <c:strCache>
                <c:ptCount val="1"/>
                <c:pt idx="0">
                  <c:v>Tralo</c:v>
                </c:pt>
              </c:strCache>
            </c:strRef>
          </c:tx>
          <c:spPr>
            <a:solidFill>
              <a:schemeClr val="tx2"/>
            </a:solidFill>
            <a:ln w="12700">
              <a:noFill/>
            </a:ln>
            <a:effectLst/>
          </c:spPr>
          <c:invertIfNegative val="0"/>
          <c:dLbls>
            <c:dLbl>
              <c:idx val="0"/>
              <c:tx>
                <c:rich>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r>
                      <a:rPr lang="en-US" sz="1200" dirty="0">
                        <a:solidFill>
                          <a:schemeClr val="tx1"/>
                        </a:solidFill>
                        <a:latin typeface="+mn-lt"/>
                      </a:rPr>
                      <a:t>56</a:t>
                    </a:r>
                    <a:r>
                      <a:rPr lang="en-US" sz="1200" b="0" i="0" u="none" strike="noStrike" kern="1200" baseline="0" dirty="0">
                        <a:solidFill>
                          <a:schemeClr val="tx1"/>
                        </a:solidFill>
                        <a:latin typeface="+mn-lt"/>
                      </a:rPr>
                      <a:t>·0</a:t>
                    </a:r>
                    <a:endParaRPr lang="en-US" sz="1200" dirty="0">
                      <a:solidFill>
                        <a:schemeClr val="tx1"/>
                      </a:solidFill>
                      <a:latin typeface="+mn-lt"/>
                    </a:endParaRPr>
                  </a:p>
                </c:rich>
              </c:tx>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6D3-45D5-83BB-B8073A314E06}"/>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Gilroy Office" panose="00000500000000000000" pitchFamily="2"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Sheet1!$A$2:$A$4</c:f>
            </c:multiLvlStrRef>
          </c:cat>
          <c:val>
            <c:numRef>
              <c:f>Sheet1!$C$2:$C$4</c:f>
              <c:numCache>
                <c:formatCode>0.0</c:formatCode>
                <c:ptCount val="1"/>
                <c:pt idx="0">
                  <c:v>56</c:v>
                </c:pt>
              </c:numCache>
            </c:numRef>
          </c:val>
          <c:extLst>
            <c:ext xmlns:c16="http://schemas.microsoft.com/office/drawing/2014/chart" uri="{C3380CC4-5D6E-409C-BE32-E72D297353CC}">
              <c16:uniqueId val="{00000003-86D3-45D5-83BB-B8073A314E06}"/>
            </c:ext>
          </c:extLst>
        </c:ser>
        <c:dLbls>
          <c:showLegendKey val="0"/>
          <c:showVal val="0"/>
          <c:showCatName val="0"/>
          <c:showSerName val="0"/>
          <c:showPercent val="0"/>
          <c:showBubbleSize val="0"/>
        </c:dLbls>
        <c:gapWidth val="150"/>
        <c:axId val="540046040"/>
        <c:axId val="540048664"/>
      </c:barChart>
      <c:catAx>
        <c:axId val="540046040"/>
        <c:scaling>
          <c:orientation val="minMax"/>
        </c:scaling>
        <c:delete val="0"/>
        <c:axPos val="b"/>
        <c:numFmt formatCode="General" sourceLinked="1"/>
        <c:majorTickMark val="out"/>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Gilroy Office" panose="00000500000000000000" pitchFamily="2" charset="0"/>
                <a:ea typeface="+mn-ea"/>
                <a:cs typeface="+mn-cs"/>
              </a:defRPr>
            </a:pPr>
            <a:endParaRPr lang="en-US"/>
          </a:p>
        </c:txPr>
        <c:crossAx val="540048664"/>
        <c:crosses val="autoZero"/>
        <c:auto val="1"/>
        <c:lblAlgn val="ctr"/>
        <c:lblOffset val="500"/>
        <c:noMultiLvlLbl val="0"/>
      </c:catAx>
      <c:valAx>
        <c:axId val="540048664"/>
        <c:scaling>
          <c:orientation val="minMax"/>
        </c:scaling>
        <c:delete val="0"/>
        <c:axPos val="l"/>
        <c:title>
          <c:tx>
            <c:rich>
              <a:bodyPr rot="-5400000" spcFirstLastPara="1" vertOverflow="ellipsis" vert="horz" wrap="square" anchor="ctr" anchorCtr="1"/>
              <a:lstStyle/>
              <a:p>
                <a:pPr algn="ctr" rtl="0">
                  <a:defRPr lang="en-GB" sz="1200" b="1" i="0" u="none" strike="noStrike" kern="1200" baseline="0" dirty="0">
                    <a:solidFill>
                      <a:srgbClr val="000000"/>
                    </a:solidFill>
                    <a:latin typeface="Arial" panose="020B0604020202020204" pitchFamily="34" charset="0"/>
                    <a:ea typeface="+mn-ea"/>
                    <a:cs typeface="+mn-cs"/>
                  </a:defRPr>
                </a:pPr>
                <a:r>
                  <a:rPr lang="en-GB" sz="1200" b="1" i="0" u="none" strike="noStrike" kern="1200" baseline="0" dirty="0">
                    <a:solidFill>
                      <a:schemeClr val="tx1"/>
                    </a:solidFill>
                    <a:latin typeface="Arial" panose="020B0604020202020204" pitchFamily="34" charset="0"/>
                    <a:ea typeface="+mn-ea"/>
                    <a:cs typeface="+mn-cs"/>
                  </a:rPr>
                  <a:t>EASI 75 (%)</a:t>
                </a:r>
              </a:p>
            </c:rich>
          </c:tx>
          <c:layout>
            <c:manualLayout>
              <c:xMode val="edge"/>
              <c:yMode val="edge"/>
              <c:x val="1.7549045474091014E-3"/>
              <c:y val="0.28226853504838656"/>
            </c:manualLayout>
          </c:layout>
          <c:overlay val="0"/>
          <c:spPr>
            <a:noFill/>
            <a:ln>
              <a:noFill/>
            </a:ln>
            <a:effectLst/>
          </c:spPr>
          <c:txPr>
            <a:bodyPr rot="-5400000" spcFirstLastPara="1" vertOverflow="ellipsis" vert="horz" wrap="square" anchor="ctr" anchorCtr="1"/>
            <a:lstStyle/>
            <a:p>
              <a:pPr algn="ctr" rtl="0">
                <a:defRPr lang="en-GB" sz="1200" b="1" i="0" u="none" strike="noStrike" kern="1200" baseline="0" dirty="0">
                  <a:solidFill>
                    <a:srgbClr val="000000"/>
                  </a:solidFill>
                  <a:latin typeface="Arial" panose="020B0604020202020204" pitchFamily="34" charset="0"/>
                  <a:ea typeface="+mn-ea"/>
                  <a:cs typeface="+mn-cs"/>
                </a:defRPr>
              </a:pPr>
              <a:endParaRPr lang="en-US"/>
            </a:p>
          </c:txPr>
        </c:title>
        <c:numFmt formatCode="0" sourceLinked="0"/>
        <c:majorTickMark val="out"/>
        <c:minorTickMark val="none"/>
        <c:tickLblPos val="nextTo"/>
        <c:spPr>
          <a:noFill/>
          <a:ln w="19050">
            <a:solidFill>
              <a:schemeClr val="tx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400460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531503873780622"/>
          <c:y val="7.9982254099118244E-2"/>
          <c:w val="0.84314011480191964"/>
          <c:h val="0.76866706786439765"/>
        </c:manualLayout>
      </c:layout>
      <c:lineChart>
        <c:grouping val="standard"/>
        <c:varyColors val="0"/>
        <c:ser>
          <c:idx val="0"/>
          <c:order val="0"/>
          <c:spPr>
            <a:ln w="19050" cap="rnd">
              <a:solidFill>
                <a:schemeClr val="tx2"/>
              </a:solidFill>
              <a:round/>
            </a:ln>
            <a:effectLst/>
          </c:spPr>
          <c:marker>
            <c:symbol val="circle"/>
            <c:size val="6"/>
            <c:spPr>
              <a:solidFill>
                <a:schemeClr val="tx2"/>
              </a:solidFill>
              <a:ln w="19050">
                <a:solidFill>
                  <a:schemeClr val="tx2"/>
                </a:solidFill>
                <a:prstDash val="solid"/>
              </a:ln>
              <a:effectLst/>
            </c:spPr>
          </c:marker>
          <c:errBars>
            <c:errDir val="y"/>
            <c:errBarType val="both"/>
            <c:errValType val="cust"/>
            <c:noEndCap val="0"/>
            <c:plus>
              <c:numRef>
                <c:f>Sheet1!$H$2:$H$10</c:f>
                <c:numCache>
                  <c:formatCode>General</c:formatCode>
                  <c:ptCount val="9"/>
                  <c:pt idx="0">
                    <c:v>0</c:v>
                  </c:pt>
                  <c:pt idx="1">
                    <c:v>0.93</c:v>
                  </c:pt>
                  <c:pt idx="2">
                    <c:v>1.02</c:v>
                  </c:pt>
                  <c:pt idx="3">
                    <c:v>1.03</c:v>
                  </c:pt>
                  <c:pt idx="4">
                    <c:v>1.03</c:v>
                  </c:pt>
                  <c:pt idx="5">
                    <c:v>1.1000000000000001</c:v>
                  </c:pt>
                  <c:pt idx="6">
                    <c:v>1.1599999999999999</c:v>
                  </c:pt>
                  <c:pt idx="7">
                    <c:v>1.21</c:v>
                  </c:pt>
                  <c:pt idx="8">
                    <c:v>1.25</c:v>
                  </c:pt>
                </c:numCache>
              </c:numRef>
            </c:plus>
            <c:minus>
              <c:numRef>
                <c:f>Sheet1!$I$2:$I$10</c:f>
                <c:numCache>
                  <c:formatCode>General</c:formatCode>
                  <c:ptCount val="9"/>
                  <c:pt idx="0">
                    <c:v>0</c:v>
                  </c:pt>
                  <c:pt idx="1">
                    <c:v>0.93</c:v>
                  </c:pt>
                  <c:pt idx="2">
                    <c:v>1.02</c:v>
                  </c:pt>
                  <c:pt idx="3">
                    <c:v>1.03</c:v>
                  </c:pt>
                  <c:pt idx="4">
                    <c:v>1.03</c:v>
                  </c:pt>
                  <c:pt idx="5">
                    <c:v>1.1000000000000001</c:v>
                  </c:pt>
                  <c:pt idx="6">
                    <c:v>1.1599999999999999</c:v>
                  </c:pt>
                  <c:pt idx="7">
                    <c:v>1.21</c:v>
                  </c:pt>
                  <c:pt idx="8">
                    <c:v>1.25</c:v>
                  </c:pt>
                </c:numCache>
              </c:numRef>
            </c:minus>
            <c:spPr>
              <a:noFill/>
              <a:ln w="9525" cap="flat" cmpd="sng" algn="ctr">
                <a:solidFill>
                  <a:schemeClr val="tx1">
                    <a:lumMod val="65000"/>
                    <a:lumOff val="35000"/>
                  </a:schemeClr>
                </a:solidFill>
                <a:round/>
              </a:ln>
              <a:effectLst/>
            </c:spPr>
          </c:errBars>
          <c:cat>
            <c:numRef>
              <c:f>Sheet1!$A$2:$A$11</c:f>
              <c:numCache>
                <c:formatCode>General</c:formatCode>
                <c:ptCount val="10"/>
                <c:pt idx="0">
                  <c:v>0</c:v>
                </c:pt>
                <c:pt idx="1">
                  <c:v>2</c:v>
                </c:pt>
                <c:pt idx="2">
                  <c:v>4</c:v>
                </c:pt>
                <c:pt idx="3">
                  <c:v>6</c:v>
                </c:pt>
                <c:pt idx="4">
                  <c:v>8</c:v>
                </c:pt>
                <c:pt idx="5">
                  <c:v>10</c:v>
                </c:pt>
                <c:pt idx="6">
                  <c:v>12</c:v>
                </c:pt>
                <c:pt idx="7">
                  <c:v>14</c:v>
                </c:pt>
                <c:pt idx="8">
                  <c:v>16</c:v>
                </c:pt>
              </c:numCache>
            </c:numRef>
          </c:cat>
          <c:val>
            <c:numRef>
              <c:f>Sheet1!$B$2:$B$11</c:f>
              <c:numCache>
                <c:formatCode>General</c:formatCode>
                <c:ptCount val="10"/>
                <c:pt idx="0">
                  <c:v>0</c:v>
                </c:pt>
                <c:pt idx="1">
                  <c:v>-20.6</c:v>
                </c:pt>
                <c:pt idx="2">
                  <c:v>-26.9</c:v>
                </c:pt>
                <c:pt idx="3">
                  <c:v>-31.1</c:v>
                </c:pt>
                <c:pt idx="4">
                  <c:v>-34</c:v>
                </c:pt>
                <c:pt idx="5">
                  <c:v>-36.4</c:v>
                </c:pt>
                <c:pt idx="6">
                  <c:v>-37.6</c:v>
                </c:pt>
                <c:pt idx="7">
                  <c:v>-38.200000000000003</c:v>
                </c:pt>
                <c:pt idx="8">
                  <c:v>-37.700000000000003</c:v>
                </c:pt>
              </c:numCache>
            </c:numRef>
          </c:val>
          <c:smooth val="0"/>
          <c:extLst>
            <c:ext xmlns:c16="http://schemas.microsoft.com/office/drawing/2014/chart" uri="{C3380CC4-5D6E-409C-BE32-E72D297353CC}">
              <c16:uniqueId val="{00000000-E4F5-45A4-955C-0B004D4CBA6D}"/>
            </c:ext>
          </c:extLst>
        </c:ser>
        <c:ser>
          <c:idx val="1"/>
          <c:order val="1"/>
          <c:spPr>
            <a:ln w="19050" cap="rnd">
              <a:solidFill>
                <a:srgbClr val="A6A6A6"/>
              </a:solidFill>
              <a:round/>
            </a:ln>
            <a:effectLst/>
          </c:spPr>
          <c:marker>
            <c:symbol val="circle"/>
            <c:size val="6"/>
            <c:spPr>
              <a:solidFill>
                <a:srgbClr val="A6A6A6"/>
              </a:solidFill>
              <a:ln w="19050">
                <a:solidFill>
                  <a:srgbClr val="A6A6A6"/>
                </a:solidFill>
              </a:ln>
              <a:effectLst/>
            </c:spPr>
          </c:marker>
          <c:errBars>
            <c:errDir val="y"/>
            <c:errBarType val="both"/>
            <c:errValType val="cust"/>
            <c:noEndCap val="0"/>
            <c:plus>
              <c:numRef>
                <c:f>Sheet1!$E$2:$E$10</c:f>
                <c:numCache>
                  <c:formatCode>General</c:formatCode>
                  <c:ptCount val="9"/>
                  <c:pt idx="0">
                    <c:v>0</c:v>
                  </c:pt>
                  <c:pt idx="1">
                    <c:v>1.33</c:v>
                  </c:pt>
                  <c:pt idx="2">
                    <c:v>1.44</c:v>
                  </c:pt>
                  <c:pt idx="3">
                    <c:v>1.48</c:v>
                  </c:pt>
                  <c:pt idx="4">
                    <c:v>1.47</c:v>
                  </c:pt>
                  <c:pt idx="5">
                    <c:v>1.58</c:v>
                  </c:pt>
                  <c:pt idx="6">
                    <c:v>1.58</c:v>
                  </c:pt>
                  <c:pt idx="7">
                    <c:v>1.75</c:v>
                  </c:pt>
                  <c:pt idx="8">
                    <c:v>1.8</c:v>
                  </c:pt>
                </c:numCache>
              </c:numRef>
            </c:plus>
            <c:minus>
              <c:numRef>
                <c:f>Sheet1!$F$2:$F$10</c:f>
                <c:numCache>
                  <c:formatCode>General</c:formatCode>
                  <c:ptCount val="9"/>
                  <c:pt idx="0">
                    <c:v>0</c:v>
                  </c:pt>
                  <c:pt idx="1">
                    <c:v>1.33</c:v>
                  </c:pt>
                  <c:pt idx="2">
                    <c:v>1.44</c:v>
                  </c:pt>
                  <c:pt idx="3">
                    <c:v>1.48</c:v>
                  </c:pt>
                  <c:pt idx="4">
                    <c:v>1.47</c:v>
                  </c:pt>
                  <c:pt idx="5">
                    <c:v>1.58</c:v>
                  </c:pt>
                  <c:pt idx="6">
                    <c:v>1.58</c:v>
                  </c:pt>
                  <c:pt idx="7">
                    <c:v>1.75</c:v>
                  </c:pt>
                  <c:pt idx="8">
                    <c:v>1.8</c:v>
                  </c:pt>
                </c:numCache>
              </c:numRef>
            </c:minus>
            <c:spPr>
              <a:noFill/>
              <a:ln w="9525" cap="flat" cmpd="sng" algn="ctr">
                <a:solidFill>
                  <a:schemeClr val="tx1">
                    <a:lumMod val="65000"/>
                    <a:lumOff val="35000"/>
                  </a:schemeClr>
                </a:solidFill>
                <a:round/>
              </a:ln>
              <a:effectLst/>
            </c:spPr>
          </c:errBars>
          <c:cat>
            <c:numRef>
              <c:f>Sheet1!$A$2:$A$11</c:f>
              <c:numCache>
                <c:formatCode>General</c:formatCode>
                <c:ptCount val="10"/>
                <c:pt idx="0">
                  <c:v>0</c:v>
                </c:pt>
                <c:pt idx="1">
                  <c:v>2</c:v>
                </c:pt>
                <c:pt idx="2">
                  <c:v>4</c:v>
                </c:pt>
                <c:pt idx="3">
                  <c:v>6</c:v>
                </c:pt>
                <c:pt idx="4">
                  <c:v>8</c:v>
                </c:pt>
                <c:pt idx="5">
                  <c:v>10</c:v>
                </c:pt>
                <c:pt idx="6">
                  <c:v>12</c:v>
                </c:pt>
                <c:pt idx="7">
                  <c:v>14</c:v>
                </c:pt>
                <c:pt idx="8">
                  <c:v>16</c:v>
                </c:pt>
              </c:numCache>
            </c:numRef>
          </c:cat>
          <c:val>
            <c:numRef>
              <c:f>Sheet1!$C$2:$C$11</c:f>
              <c:numCache>
                <c:formatCode>General</c:formatCode>
                <c:ptCount val="10"/>
                <c:pt idx="0">
                  <c:v>0</c:v>
                </c:pt>
                <c:pt idx="1">
                  <c:v>-16.399999999999999</c:v>
                </c:pt>
                <c:pt idx="2">
                  <c:v>-21.9</c:v>
                </c:pt>
                <c:pt idx="3">
                  <c:v>-24</c:v>
                </c:pt>
                <c:pt idx="4">
                  <c:v>-25.2</c:v>
                </c:pt>
                <c:pt idx="5">
                  <c:v>-27.2</c:v>
                </c:pt>
                <c:pt idx="6">
                  <c:v>-27.3</c:v>
                </c:pt>
                <c:pt idx="7">
                  <c:v>-28.3</c:v>
                </c:pt>
                <c:pt idx="8">
                  <c:v>-26.8</c:v>
                </c:pt>
              </c:numCache>
            </c:numRef>
          </c:val>
          <c:smooth val="0"/>
          <c:extLst>
            <c:ext xmlns:c16="http://schemas.microsoft.com/office/drawing/2014/chart" uri="{C3380CC4-5D6E-409C-BE32-E72D297353CC}">
              <c16:uniqueId val="{00000001-E4F5-45A4-955C-0B004D4CBA6D}"/>
            </c:ext>
          </c:extLst>
        </c:ser>
        <c:dLbls>
          <c:showLegendKey val="0"/>
          <c:showVal val="0"/>
          <c:showCatName val="0"/>
          <c:showSerName val="0"/>
          <c:showPercent val="0"/>
          <c:showBubbleSize val="0"/>
        </c:dLbls>
        <c:marker val="1"/>
        <c:smooth val="0"/>
        <c:axId val="540046040"/>
        <c:axId val="540048664"/>
      </c:lineChart>
      <c:catAx>
        <c:axId val="540046040"/>
        <c:scaling>
          <c:orientation val="minMax"/>
        </c:scaling>
        <c:delete val="0"/>
        <c:axPos val="b"/>
        <c:numFmt formatCode="General" sourceLinked="1"/>
        <c:majorTickMark val="in"/>
        <c:minorTickMark val="none"/>
        <c:tickLblPos val="high"/>
        <c:spPr>
          <a:noFill/>
          <a:ln w="1905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40048664"/>
        <c:crosses val="autoZero"/>
        <c:auto val="1"/>
        <c:lblAlgn val="ctr"/>
        <c:lblOffset val="100"/>
        <c:tickMarkSkip val="1"/>
        <c:noMultiLvlLbl val="0"/>
      </c:catAx>
      <c:valAx>
        <c:axId val="540048664"/>
        <c:scaling>
          <c:orientation val="minMax"/>
          <c:max val="0"/>
          <c:min val="-40"/>
        </c:scaling>
        <c:delete val="0"/>
        <c:axPos val="l"/>
        <c:title>
          <c:tx>
            <c:rich>
              <a:bodyPr rot="-5400000" spcFirstLastPara="1" vertOverflow="ellipsis" vert="horz" wrap="square" anchor="ctr" anchorCtr="1"/>
              <a:lstStyle/>
              <a:p>
                <a:pPr>
                  <a:defRPr lang="en-US" sz="1200" b="1" i="0" u="none" strike="noStrike" kern="1200" baseline="0">
                    <a:solidFill>
                      <a:schemeClr val="tx1"/>
                    </a:solidFill>
                    <a:latin typeface="Arial" panose="020B0604020202020204" pitchFamily="34" charset="0"/>
                    <a:ea typeface="+mn-ea"/>
                    <a:cs typeface="Arial" panose="020B0604020202020204" pitchFamily="34" charset="0"/>
                  </a:defRPr>
                </a:pPr>
                <a:r>
                  <a:rPr lang="en-US" sz="1200" b="1" dirty="0">
                    <a:solidFill>
                      <a:schemeClr val="tx1"/>
                    </a:solidFill>
                    <a:latin typeface="Arial" panose="020B0604020202020204" pitchFamily="34" charset="0"/>
                    <a:cs typeface="Arial" panose="020B0604020202020204" pitchFamily="34" charset="0"/>
                  </a:rPr>
                  <a:t>SCORAD,</a:t>
                </a:r>
                <a:r>
                  <a:rPr lang="en-US" sz="1200" b="1" baseline="0" dirty="0">
                    <a:solidFill>
                      <a:schemeClr val="tx1"/>
                    </a:solidFill>
                    <a:latin typeface="Arial" panose="020B0604020202020204" pitchFamily="34" charset="0"/>
                    <a:cs typeface="Arial" panose="020B0604020202020204" pitchFamily="34" charset="0"/>
                  </a:rPr>
                  <a:t> </a:t>
                </a:r>
                <a:r>
                  <a:rPr lang="en-US" sz="1200" b="1" dirty="0">
                    <a:solidFill>
                      <a:schemeClr val="tx1"/>
                    </a:solidFill>
                    <a:latin typeface="Arial" panose="020B0604020202020204" pitchFamily="34" charset="0"/>
                    <a:cs typeface="Arial" panose="020B0604020202020204" pitchFamily="34" charset="0"/>
                  </a:rPr>
                  <a:t>adjusted</a:t>
                </a:r>
                <a:r>
                  <a:rPr lang="en-US" sz="1200" b="1" baseline="0" dirty="0">
                    <a:solidFill>
                      <a:schemeClr val="tx1"/>
                    </a:solidFill>
                    <a:latin typeface="Arial" panose="020B0604020202020204" pitchFamily="34" charset="0"/>
                    <a:cs typeface="Arial" panose="020B0604020202020204" pitchFamily="34" charset="0"/>
                  </a:rPr>
                  <a:t> mean change (SE)</a:t>
                </a:r>
                <a:endParaRPr lang="en-US" sz="1200" b="1" dirty="0">
                  <a:solidFill>
                    <a:schemeClr val="tx1"/>
                  </a:solidFill>
                  <a:latin typeface="Arial" panose="020B0604020202020204" pitchFamily="34" charset="0"/>
                  <a:cs typeface="Arial" panose="020B0604020202020204" pitchFamily="34" charset="0"/>
                </a:endParaRPr>
              </a:p>
            </c:rich>
          </c:tx>
          <c:layout>
            <c:manualLayout>
              <c:xMode val="edge"/>
              <c:yMode val="edge"/>
              <c:x val="1.7987767255996202E-2"/>
              <c:y val="7.4467089743352755E-2"/>
            </c:manualLayout>
          </c:layout>
          <c:overlay val="0"/>
          <c:spPr>
            <a:noFill/>
            <a:ln>
              <a:noFill/>
            </a:ln>
            <a:effectLst/>
          </c:spPr>
          <c:txPr>
            <a:bodyPr rot="-5400000" spcFirstLastPara="1" vertOverflow="ellipsis" vert="horz" wrap="square" anchor="ctr" anchorCtr="1"/>
            <a:lstStyle/>
            <a:p>
              <a:pPr>
                <a:defRPr lang="en-US" sz="12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0"/>
        <c:majorTickMark val="out"/>
        <c:minorTickMark val="none"/>
        <c:tickLblPos val="nextTo"/>
        <c:spPr>
          <a:noFill/>
          <a:ln w="19050">
            <a:solidFill>
              <a:schemeClr val="tx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40046040"/>
        <c:crosses val="autoZero"/>
        <c:crossBetween val="midCat"/>
        <c:majorUnit val="10"/>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948994405495362"/>
          <c:y val="8.5887316373295261E-2"/>
          <c:w val="0.85309907200111523"/>
          <c:h val="0.76866706786439765"/>
        </c:manualLayout>
      </c:layout>
      <c:lineChart>
        <c:grouping val="standard"/>
        <c:varyColors val="0"/>
        <c:ser>
          <c:idx val="0"/>
          <c:order val="0"/>
          <c:spPr>
            <a:ln w="19050" cap="rnd">
              <a:solidFill>
                <a:schemeClr val="tx2"/>
              </a:solidFill>
              <a:round/>
            </a:ln>
            <a:effectLst/>
          </c:spPr>
          <c:marker>
            <c:symbol val="circle"/>
            <c:size val="6"/>
            <c:spPr>
              <a:solidFill>
                <a:schemeClr val="tx2"/>
              </a:solidFill>
              <a:ln w="19050">
                <a:solidFill>
                  <a:schemeClr val="tx2"/>
                </a:solidFill>
                <a:prstDash val="solid"/>
              </a:ln>
              <a:effectLst/>
            </c:spPr>
          </c:marker>
          <c:errBars>
            <c:errDir val="y"/>
            <c:errBarType val="both"/>
            <c:errValType val="cust"/>
            <c:noEndCap val="0"/>
            <c:plus>
              <c:numRef>
                <c:f>Sheet1!$E$2:$E$10</c:f>
                <c:numCache>
                  <c:formatCode>General</c:formatCode>
                  <c:ptCount val="9"/>
                  <c:pt idx="0">
                    <c:v>0</c:v>
                  </c:pt>
                  <c:pt idx="1">
                    <c:v>0.37</c:v>
                  </c:pt>
                  <c:pt idx="2">
                    <c:v>0.39</c:v>
                  </c:pt>
                  <c:pt idx="3">
                    <c:v>0.36</c:v>
                  </c:pt>
                  <c:pt idx="4">
                    <c:v>0.37</c:v>
                  </c:pt>
                  <c:pt idx="5">
                    <c:v>#N/A</c:v>
                  </c:pt>
                  <c:pt idx="6">
                    <c:v>0.39</c:v>
                  </c:pt>
                  <c:pt idx="7">
                    <c:v>#N/A</c:v>
                  </c:pt>
                  <c:pt idx="8">
                    <c:v>0.39</c:v>
                  </c:pt>
                </c:numCache>
              </c:numRef>
            </c:plus>
            <c:minus>
              <c:numRef>
                <c:f>Sheet1!$F$2:$F$10</c:f>
                <c:numCache>
                  <c:formatCode>General</c:formatCode>
                  <c:ptCount val="9"/>
                  <c:pt idx="0">
                    <c:v>0</c:v>
                  </c:pt>
                  <c:pt idx="1">
                    <c:v>0.37</c:v>
                  </c:pt>
                  <c:pt idx="2">
                    <c:v>0.39</c:v>
                  </c:pt>
                  <c:pt idx="3">
                    <c:v>0.36</c:v>
                  </c:pt>
                  <c:pt idx="4">
                    <c:v>0.37</c:v>
                  </c:pt>
                  <c:pt idx="5">
                    <c:v>#N/A</c:v>
                  </c:pt>
                  <c:pt idx="6">
                    <c:v>0.39</c:v>
                  </c:pt>
                  <c:pt idx="7">
                    <c:v>#N/A</c:v>
                  </c:pt>
                  <c:pt idx="8">
                    <c:v>0.39</c:v>
                  </c:pt>
                </c:numCache>
              </c:numRef>
            </c:minus>
            <c:spPr>
              <a:noFill/>
              <a:ln w="9525" cap="flat" cmpd="sng" algn="ctr">
                <a:solidFill>
                  <a:schemeClr val="tx1">
                    <a:lumMod val="65000"/>
                    <a:lumOff val="35000"/>
                  </a:schemeClr>
                </a:solidFill>
                <a:round/>
              </a:ln>
              <a:effectLst/>
            </c:spPr>
          </c:errBars>
          <c:cat>
            <c:numRef>
              <c:f>Sheet1!$A$2:$A$11</c:f>
              <c:numCache>
                <c:formatCode>General</c:formatCode>
                <c:ptCount val="10"/>
                <c:pt idx="0">
                  <c:v>0</c:v>
                </c:pt>
                <c:pt idx="1">
                  <c:v>2</c:v>
                </c:pt>
                <c:pt idx="2">
                  <c:v>4</c:v>
                </c:pt>
                <c:pt idx="3">
                  <c:v>6</c:v>
                </c:pt>
                <c:pt idx="4">
                  <c:v>8</c:v>
                </c:pt>
                <c:pt idx="5">
                  <c:v>10</c:v>
                </c:pt>
                <c:pt idx="6">
                  <c:v>12</c:v>
                </c:pt>
                <c:pt idx="7">
                  <c:v>14</c:v>
                </c:pt>
                <c:pt idx="8">
                  <c:v>16</c:v>
                </c:pt>
              </c:numCache>
            </c:numRef>
          </c:cat>
          <c:val>
            <c:numRef>
              <c:f>Sheet1!$B$2:$B$11</c:f>
              <c:numCache>
                <c:formatCode>General</c:formatCode>
                <c:ptCount val="10"/>
                <c:pt idx="0">
                  <c:v>0</c:v>
                </c:pt>
                <c:pt idx="1">
                  <c:v>-8.9</c:v>
                </c:pt>
                <c:pt idx="2">
                  <c:v>-10</c:v>
                </c:pt>
                <c:pt idx="3">
                  <c:v>-11</c:v>
                </c:pt>
                <c:pt idx="4">
                  <c:v>-11.2</c:v>
                </c:pt>
                <c:pt idx="5">
                  <c:v>#N/A</c:v>
                </c:pt>
                <c:pt idx="6">
                  <c:v>-11.7</c:v>
                </c:pt>
                <c:pt idx="7">
                  <c:v>#N/A</c:v>
                </c:pt>
                <c:pt idx="8">
                  <c:v>-11.7</c:v>
                </c:pt>
              </c:numCache>
            </c:numRef>
          </c:val>
          <c:smooth val="0"/>
          <c:extLst>
            <c:ext xmlns:c16="http://schemas.microsoft.com/office/drawing/2014/chart" uri="{C3380CC4-5D6E-409C-BE32-E72D297353CC}">
              <c16:uniqueId val="{00000000-7409-40AD-86DF-4DF446D4FDE1}"/>
            </c:ext>
          </c:extLst>
        </c:ser>
        <c:ser>
          <c:idx val="1"/>
          <c:order val="1"/>
          <c:spPr>
            <a:ln w="19050" cap="rnd">
              <a:solidFill>
                <a:srgbClr val="A6A6A6"/>
              </a:solidFill>
              <a:round/>
            </a:ln>
            <a:effectLst/>
          </c:spPr>
          <c:marker>
            <c:symbol val="circle"/>
            <c:size val="6"/>
            <c:spPr>
              <a:solidFill>
                <a:srgbClr val="A6A6A6"/>
              </a:solidFill>
              <a:ln w="19050">
                <a:solidFill>
                  <a:srgbClr val="A6A6A6"/>
                </a:solidFill>
              </a:ln>
              <a:effectLst/>
            </c:spPr>
          </c:marker>
          <c:errBars>
            <c:errDir val="y"/>
            <c:errBarType val="both"/>
            <c:errValType val="cust"/>
            <c:noEndCap val="0"/>
            <c:plus>
              <c:numRef>
                <c:f>Sheet1!$H$2:$H$10</c:f>
                <c:numCache>
                  <c:formatCode>General</c:formatCode>
                  <c:ptCount val="9"/>
                  <c:pt idx="0">
                    <c:v>0</c:v>
                  </c:pt>
                  <c:pt idx="1">
                    <c:v>0.53</c:v>
                  </c:pt>
                  <c:pt idx="2">
                    <c:v>0.55000000000000004</c:v>
                  </c:pt>
                  <c:pt idx="3">
                    <c:v>0.52</c:v>
                  </c:pt>
                  <c:pt idx="4">
                    <c:v>0.53</c:v>
                  </c:pt>
                  <c:pt idx="5">
                    <c:v>#N/A</c:v>
                  </c:pt>
                  <c:pt idx="6">
                    <c:v>0.55000000000000004</c:v>
                  </c:pt>
                  <c:pt idx="7">
                    <c:v>#N/A</c:v>
                  </c:pt>
                  <c:pt idx="8">
                    <c:v>0.56000000000000005</c:v>
                  </c:pt>
                </c:numCache>
              </c:numRef>
            </c:plus>
            <c:minus>
              <c:numRef>
                <c:f>Sheet1!$I$2:$I$10</c:f>
                <c:numCache>
                  <c:formatCode>General</c:formatCode>
                  <c:ptCount val="9"/>
                  <c:pt idx="0">
                    <c:v>0</c:v>
                  </c:pt>
                  <c:pt idx="1">
                    <c:v>0.53</c:v>
                  </c:pt>
                  <c:pt idx="2">
                    <c:v>0.55000000000000004</c:v>
                  </c:pt>
                  <c:pt idx="3">
                    <c:v>0.52</c:v>
                  </c:pt>
                  <c:pt idx="4">
                    <c:v>0.53</c:v>
                  </c:pt>
                  <c:pt idx="5">
                    <c:v>#N/A</c:v>
                  </c:pt>
                  <c:pt idx="6">
                    <c:v>0.55000000000000004</c:v>
                  </c:pt>
                  <c:pt idx="7">
                    <c:v>#N/A</c:v>
                  </c:pt>
                  <c:pt idx="8">
                    <c:v>0.56000000000000005</c:v>
                  </c:pt>
                </c:numCache>
              </c:numRef>
            </c:minus>
            <c:spPr>
              <a:noFill/>
              <a:ln w="9525" cap="flat" cmpd="sng" algn="ctr">
                <a:solidFill>
                  <a:schemeClr val="tx1">
                    <a:lumMod val="65000"/>
                    <a:lumOff val="35000"/>
                  </a:schemeClr>
                </a:solidFill>
                <a:round/>
              </a:ln>
              <a:effectLst/>
            </c:spPr>
          </c:errBars>
          <c:cat>
            <c:numRef>
              <c:f>Sheet1!$A$2:$A$11</c:f>
              <c:numCache>
                <c:formatCode>General</c:formatCode>
                <c:ptCount val="10"/>
                <c:pt idx="0">
                  <c:v>0</c:v>
                </c:pt>
                <c:pt idx="1">
                  <c:v>2</c:v>
                </c:pt>
                <c:pt idx="2">
                  <c:v>4</c:v>
                </c:pt>
                <c:pt idx="3">
                  <c:v>6</c:v>
                </c:pt>
                <c:pt idx="4">
                  <c:v>8</c:v>
                </c:pt>
                <c:pt idx="5">
                  <c:v>10</c:v>
                </c:pt>
                <c:pt idx="6">
                  <c:v>12</c:v>
                </c:pt>
                <c:pt idx="7">
                  <c:v>14</c:v>
                </c:pt>
                <c:pt idx="8">
                  <c:v>16</c:v>
                </c:pt>
              </c:numCache>
            </c:numRef>
          </c:cat>
          <c:val>
            <c:numRef>
              <c:f>Sheet1!$C$2:$C$11</c:f>
              <c:numCache>
                <c:formatCode>General</c:formatCode>
                <c:ptCount val="10"/>
                <c:pt idx="0">
                  <c:v>0</c:v>
                </c:pt>
                <c:pt idx="1">
                  <c:v>-7.3</c:v>
                </c:pt>
                <c:pt idx="2">
                  <c:v>-8.1999999999999993</c:v>
                </c:pt>
                <c:pt idx="3">
                  <c:v>-8.8000000000000007</c:v>
                </c:pt>
                <c:pt idx="4">
                  <c:v>-8.9</c:v>
                </c:pt>
                <c:pt idx="5">
                  <c:v>#N/A</c:v>
                </c:pt>
                <c:pt idx="6">
                  <c:v>-8.6999999999999993</c:v>
                </c:pt>
                <c:pt idx="7">
                  <c:v>#N/A</c:v>
                </c:pt>
                <c:pt idx="8">
                  <c:v>-8.8000000000000007</c:v>
                </c:pt>
              </c:numCache>
            </c:numRef>
          </c:val>
          <c:smooth val="0"/>
          <c:extLst>
            <c:ext xmlns:c16="http://schemas.microsoft.com/office/drawing/2014/chart" uri="{C3380CC4-5D6E-409C-BE32-E72D297353CC}">
              <c16:uniqueId val="{00000001-7409-40AD-86DF-4DF446D4FDE1}"/>
            </c:ext>
          </c:extLst>
        </c:ser>
        <c:dLbls>
          <c:showLegendKey val="0"/>
          <c:showVal val="0"/>
          <c:showCatName val="0"/>
          <c:showSerName val="0"/>
          <c:showPercent val="0"/>
          <c:showBubbleSize val="0"/>
        </c:dLbls>
        <c:marker val="1"/>
        <c:smooth val="0"/>
        <c:axId val="540046040"/>
        <c:axId val="540048664"/>
      </c:lineChart>
      <c:catAx>
        <c:axId val="540046040"/>
        <c:scaling>
          <c:orientation val="minMax"/>
        </c:scaling>
        <c:delete val="0"/>
        <c:axPos val="b"/>
        <c:numFmt formatCode="General" sourceLinked="1"/>
        <c:majorTickMark val="in"/>
        <c:minorTickMark val="none"/>
        <c:tickLblPos val="high"/>
        <c:spPr>
          <a:noFill/>
          <a:ln w="1905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40048664"/>
        <c:crosses val="autoZero"/>
        <c:auto val="1"/>
        <c:lblAlgn val="ctr"/>
        <c:lblOffset val="100"/>
        <c:tickMarkSkip val="1"/>
        <c:noMultiLvlLbl val="0"/>
      </c:catAx>
      <c:valAx>
        <c:axId val="540048664"/>
        <c:scaling>
          <c:orientation val="minMax"/>
          <c:max val="0"/>
          <c:min val="-12"/>
        </c:scaling>
        <c:delete val="0"/>
        <c:axPos val="l"/>
        <c:title>
          <c:tx>
            <c:rich>
              <a:bodyPr rot="-5400000" spcFirstLastPara="1" vertOverflow="ellipsis" vert="horz" wrap="square" anchor="ctr" anchorCtr="1"/>
              <a:lstStyle/>
              <a:p>
                <a:pPr>
                  <a:defRPr lang="en-US" sz="1200" b="1" i="0" u="none" strike="noStrike" kern="1200" baseline="0">
                    <a:solidFill>
                      <a:schemeClr val="tx1"/>
                    </a:solidFill>
                    <a:latin typeface="Arial" panose="020B0604020202020204" pitchFamily="34" charset="0"/>
                    <a:ea typeface="+mn-ea"/>
                    <a:cs typeface="Arial" panose="020B0604020202020204" pitchFamily="34" charset="0"/>
                  </a:defRPr>
                </a:pPr>
                <a:r>
                  <a:rPr lang="en-US" sz="1200" b="1" dirty="0">
                    <a:solidFill>
                      <a:schemeClr val="tx1"/>
                    </a:solidFill>
                    <a:latin typeface="Arial" panose="020B0604020202020204" pitchFamily="34" charset="0"/>
                    <a:cs typeface="Arial" panose="020B0604020202020204" pitchFamily="34" charset="0"/>
                  </a:rPr>
                  <a:t>DLQI,</a:t>
                </a:r>
                <a:r>
                  <a:rPr lang="en-US" sz="1200" b="1" baseline="0" dirty="0">
                    <a:solidFill>
                      <a:schemeClr val="tx1"/>
                    </a:solidFill>
                    <a:latin typeface="Arial" panose="020B0604020202020204" pitchFamily="34" charset="0"/>
                    <a:cs typeface="Arial" panose="020B0604020202020204" pitchFamily="34" charset="0"/>
                  </a:rPr>
                  <a:t> </a:t>
                </a:r>
                <a:r>
                  <a:rPr lang="en-US" sz="1200" b="1" dirty="0">
                    <a:solidFill>
                      <a:schemeClr val="tx1"/>
                    </a:solidFill>
                    <a:latin typeface="Arial" panose="020B0604020202020204" pitchFamily="34" charset="0"/>
                    <a:cs typeface="Arial" panose="020B0604020202020204" pitchFamily="34" charset="0"/>
                  </a:rPr>
                  <a:t>adjusted</a:t>
                </a:r>
                <a:r>
                  <a:rPr lang="en-US" sz="1200" b="1" baseline="0" dirty="0">
                    <a:solidFill>
                      <a:schemeClr val="tx1"/>
                    </a:solidFill>
                    <a:latin typeface="Arial" panose="020B0604020202020204" pitchFamily="34" charset="0"/>
                    <a:cs typeface="Arial" panose="020B0604020202020204" pitchFamily="34" charset="0"/>
                  </a:rPr>
                  <a:t> mean change (SE)</a:t>
                </a:r>
                <a:endParaRPr lang="en-US" sz="1200" b="1" dirty="0">
                  <a:solidFill>
                    <a:schemeClr val="tx1"/>
                  </a:solidFill>
                  <a:latin typeface="Arial" panose="020B0604020202020204" pitchFamily="34" charset="0"/>
                  <a:cs typeface="Arial" panose="020B0604020202020204" pitchFamily="34" charset="0"/>
                </a:endParaRPr>
              </a:p>
            </c:rich>
          </c:tx>
          <c:layout>
            <c:manualLayout>
              <c:xMode val="edge"/>
              <c:yMode val="edge"/>
              <c:x val="4.7381559379647336E-3"/>
              <c:y val="0.1178080399737793"/>
            </c:manualLayout>
          </c:layout>
          <c:overlay val="0"/>
          <c:spPr>
            <a:noFill/>
            <a:ln>
              <a:noFill/>
            </a:ln>
            <a:effectLst/>
          </c:spPr>
          <c:txPr>
            <a:bodyPr rot="-5400000" spcFirstLastPara="1" vertOverflow="ellipsis" vert="horz" wrap="square" anchor="ctr" anchorCtr="1"/>
            <a:lstStyle/>
            <a:p>
              <a:pPr>
                <a:defRPr lang="en-US" sz="12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0"/>
        <c:majorTickMark val="out"/>
        <c:minorTickMark val="none"/>
        <c:tickLblPos val="nextTo"/>
        <c:spPr>
          <a:noFill/>
          <a:ln w="19050">
            <a:solidFill>
              <a:schemeClr val="tx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40046040"/>
        <c:crosses val="autoZero"/>
        <c:crossBetween val="midCat"/>
        <c:majorUnit val="2"/>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537122119995969"/>
          <c:y val="7.9006751344547418E-2"/>
          <c:w val="0.79578046583906703"/>
          <c:h val="0.7287026547659915"/>
        </c:manualLayout>
      </c:layout>
      <c:lineChart>
        <c:grouping val="standard"/>
        <c:varyColors val="0"/>
        <c:ser>
          <c:idx val="0"/>
          <c:order val="0"/>
          <c:spPr>
            <a:ln w="19050" cap="rnd">
              <a:solidFill>
                <a:schemeClr val="tx2"/>
              </a:solidFill>
              <a:round/>
            </a:ln>
            <a:effectLst/>
          </c:spPr>
          <c:marker>
            <c:symbol val="circle"/>
            <c:size val="6"/>
            <c:spPr>
              <a:solidFill>
                <a:schemeClr val="tx2"/>
              </a:solidFill>
              <a:ln w="19050">
                <a:solidFill>
                  <a:schemeClr val="tx2"/>
                </a:solidFill>
                <a:prstDash val="solid"/>
              </a:ln>
              <a:effectLst/>
            </c:spPr>
          </c:marker>
          <c:errBars>
            <c:errDir val="y"/>
            <c:errBarType val="both"/>
            <c:errValType val="cust"/>
            <c:noEndCap val="0"/>
            <c:plus>
              <c:numRef>
                <c:f>Sheet1!$I$2:$I$9</c:f>
                <c:numCache>
                  <c:formatCode>General</c:formatCode>
                  <c:ptCount val="8"/>
                  <c:pt idx="0">
                    <c:v>3.46</c:v>
                  </c:pt>
                  <c:pt idx="1">
                    <c:v>5.57</c:v>
                  </c:pt>
                  <c:pt idx="2">
                    <c:v>7.47</c:v>
                  </c:pt>
                  <c:pt idx="3">
                    <c:v>9.7799999999999994</c:v>
                  </c:pt>
                  <c:pt idx="4">
                    <c:v>11.6</c:v>
                  </c:pt>
                  <c:pt idx="5">
                    <c:v>13.1</c:v>
                  </c:pt>
                  <c:pt idx="6">
                    <c:v>14.9</c:v>
                  </c:pt>
                  <c:pt idx="7">
                    <c:v>16.7</c:v>
                  </c:pt>
                </c:numCache>
              </c:numRef>
            </c:plus>
            <c:minus>
              <c:numRef>
                <c:f>Sheet1!$I$2:$I$9</c:f>
                <c:numCache>
                  <c:formatCode>General</c:formatCode>
                  <c:ptCount val="8"/>
                  <c:pt idx="0">
                    <c:v>3.46</c:v>
                  </c:pt>
                  <c:pt idx="1">
                    <c:v>5.57</c:v>
                  </c:pt>
                  <c:pt idx="2">
                    <c:v>7.47</c:v>
                  </c:pt>
                  <c:pt idx="3">
                    <c:v>9.7799999999999994</c:v>
                  </c:pt>
                  <c:pt idx="4">
                    <c:v>11.6</c:v>
                  </c:pt>
                  <c:pt idx="5">
                    <c:v>13.1</c:v>
                  </c:pt>
                  <c:pt idx="6">
                    <c:v>14.9</c:v>
                  </c:pt>
                  <c:pt idx="7">
                    <c:v>16.7</c:v>
                  </c:pt>
                </c:numCache>
              </c:numRef>
            </c:minus>
            <c:spPr>
              <a:noFill/>
              <a:ln w="9525" cap="flat" cmpd="sng" algn="ctr">
                <a:solidFill>
                  <a:schemeClr val="tx2"/>
                </a:solidFill>
                <a:round/>
              </a:ln>
              <a:effectLst/>
            </c:spPr>
          </c:errBars>
          <c:cat>
            <c:strRef>
              <c:f>Sheet1!$A$2:$A$9</c:f>
              <c:strCache>
                <c:ptCount val="8"/>
                <c:pt idx="0">
                  <c:v>1–2</c:v>
                </c:pt>
                <c:pt idx="1">
                  <c:v>3–4</c:v>
                </c:pt>
                <c:pt idx="2">
                  <c:v>5–6</c:v>
                </c:pt>
                <c:pt idx="3">
                  <c:v>7–8</c:v>
                </c:pt>
                <c:pt idx="4">
                  <c:v>9–10</c:v>
                </c:pt>
                <c:pt idx="5">
                  <c:v>11–12</c:v>
                </c:pt>
                <c:pt idx="6">
                  <c:v>13–14</c:v>
                </c:pt>
                <c:pt idx="7">
                  <c:v>15–16</c:v>
                </c:pt>
              </c:strCache>
            </c:strRef>
          </c:cat>
          <c:val>
            <c:numRef>
              <c:f>Sheet1!$B$2:$B$9</c:f>
              <c:numCache>
                <c:formatCode>General</c:formatCode>
                <c:ptCount val="8"/>
                <c:pt idx="0">
                  <c:v>29</c:v>
                </c:pt>
                <c:pt idx="1">
                  <c:v>48.7</c:v>
                </c:pt>
                <c:pt idx="2">
                  <c:v>67.2</c:v>
                </c:pt>
                <c:pt idx="3">
                  <c:v>84.2</c:v>
                </c:pt>
                <c:pt idx="4">
                  <c:v>99</c:v>
                </c:pt>
                <c:pt idx="5">
                  <c:v>110.6</c:v>
                </c:pt>
                <c:pt idx="6">
                  <c:v>123.3</c:v>
                </c:pt>
                <c:pt idx="7">
                  <c:v>134.9</c:v>
                </c:pt>
              </c:numCache>
            </c:numRef>
          </c:val>
          <c:smooth val="0"/>
          <c:extLst>
            <c:ext xmlns:c16="http://schemas.microsoft.com/office/drawing/2014/chart" uri="{C3380CC4-5D6E-409C-BE32-E72D297353CC}">
              <c16:uniqueId val="{00000000-27C8-457D-94AF-1C5AB1E4782C}"/>
            </c:ext>
          </c:extLst>
        </c:ser>
        <c:ser>
          <c:idx val="1"/>
          <c:order val="1"/>
          <c:spPr>
            <a:ln w="19050" cap="rnd">
              <a:solidFill>
                <a:srgbClr val="A6A6A6"/>
              </a:solidFill>
              <a:round/>
            </a:ln>
            <a:effectLst/>
          </c:spPr>
          <c:marker>
            <c:symbol val="circle"/>
            <c:size val="6"/>
            <c:spPr>
              <a:solidFill>
                <a:srgbClr val="A6A6A6"/>
              </a:solidFill>
              <a:ln w="19050">
                <a:solidFill>
                  <a:srgbClr val="A6A6A6"/>
                </a:solidFill>
              </a:ln>
              <a:effectLst/>
            </c:spPr>
          </c:marker>
          <c:errBars>
            <c:errDir val="y"/>
            <c:errBarType val="both"/>
            <c:errValType val="cust"/>
            <c:noEndCap val="0"/>
            <c:plus>
              <c:numRef>
                <c:f>Sheet1!$E$2:$E$9</c:f>
                <c:numCache>
                  <c:formatCode>General</c:formatCode>
                  <c:ptCount val="8"/>
                  <c:pt idx="0">
                    <c:v>2.44</c:v>
                  </c:pt>
                  <c:pt idx="1">
                    <c:v>3.92</c:v>
                  </c:pt>
                  <c:pt idx="2">
                    <c:v>5.26</c:v>
                  </c:pt>
                  <c:pt idx="3">
                    <c:v>6.87</c:v>
                  </c:pt>
                  <c:pt idx="4">
                    <c:v>8.1199999999999992</c:v>
                  </c:pt>
                  <c:pt idx="5">
                    <c:v>9.2200000000000006</c:v>
                  </c:pt>
                  <c:pt idx="6">
                    <c:v>10.5</c:v>
                  </c:pt>
                  <c:pt idx="7">
                    <c:v>11.7</c:v>
                  </c:pt>
                </c:numCache>
              </c:numRef>
            </c:plus>
            <c:minus>
              <c:numRef>
                <c:f>Sheet1!$E$2:$E$9</c:f>
                <c:numCache>
                  <c:formatCode>General</c:formatCode>
                  <c:ptCount val="8"/>
                  <c:pt idx="0">
                    <c:v>2.44</c:v>
                  </c:pt>
                  <c:pt idx="1">
                    <c:v>3.92</c:v>
                  </c:pt>
                  <c:pt idx="2">
                    <c:v>5.26</c:v>
                  </c:pt>
                  <c:pt idx="3">
                    <c:v>6.87</c:v>
                  </c:pt>
                  <c:pt idx="4">
                    <c:v>8.1199999999999992</c:v>
                  </c:pt>
                  <c:pt idx="5">
                    <c:v>9.2200000000000006</c:v>
                  </c:pt>
                  <c:pt idx="6">
                    <c:v>10.5</c:v>
                  </c:pt>
                  <c:pt idx="7">
                    <c:v>11.7</c:v>
                  </c:pt>
                </c:numCache>
              </c:numRef>
            </c:minus>
            <c:spPr>
              <a:noFill/>
              <a:ln w="9525" cap="flat" cmpd="sng" algn="ctr">
                <a:solidFill>
                  <a:srgbClr val="A6A6A6"/>
                </a:solidFill>
                <a:round/>
              </a:ln>
              <a:effectLst/>
            </c:spPr>
          </c:errBars>
          <c:cat>
            <c:strRef>
              <c:f>Sheet1!$A$2:$A$9</c:f>
              <c:strCache>
                <c:ptCount val="8"/>
                <c:pt idx="0">
                  <c:v>1–2</c:v>
                </c:pt>
                <c:pt idx="1">
                  <c:v>3–4</c:v>
                </c:pt>
                <c:pt idx="2">
                  <c:v>5–6</c:v>
                </c:pt>
                <c:pt idx="3">
                  <c:v>7–8</c:v>
                </c:pt>
                <c:pt idx="4">
                  <c:v>9–10</c:v>
                </c:pt>
                <c:pt idx="5">
                  <c:v>11–12</c:v>
                </c:pt>
                <c:pt idx="6">
                  <c:v>13–14</c:v>
                </c:pt>
                <c:pt idx="7">
                  <c:v>15–16</c:v>
                </c:pt>
              </c:strCache>
            </c:strRef>
          </c:cat>
          <c:val>
            <c:numRef>
              <c:f>Sheet1!$C$2:$C$9</c:f>
              <c:numCache>
                <c:formatCode>General</c:formatCode>
                <c:ptCount val="8"/>
                <c:pt idx="0">
                  <c:v>32.799999999999997</c:v>
                </c:pt>
                <c:pt idx="1">
                  <c:v>59.4</c:v>
                </c:pt>
                <c:pt idx="2">
                  <c:v>82.7</c:v>
                </c:pt>
                <c:pt idx="3">
                  <c:v>106.9</c:v>
                </c:pt>
                <c:pt idx="4">
                  <c:v>130.80000000000001</c:v>
                </c:pt>
                <c:pt idx="5">
                  <c:v>150.4</c:v>
                </c:pt>
                <c:pt idx="6">
                  <c:v>173.4</c:v>
                </c:pt>
                <c:pt idx="7">
                  <c:v>193.5</c:v>
                </c:pt>
              </c:numCache>
            </c:numRef>
          </c:val>
          <c:smooth val="0"/>
          <c:extLst>
            <c:ext xmlns:c16="http://schemas.microsoft.com/office/drawing/2014/chart" uri="{C3380CC4-5D6E-409C-BE32-E72D297353CC}">
              <c16:uniqueId val="{00000001-27C8-457D-94AF-1C5AB1E4782C}"/>
            </c:ext>
          </c:extLst>
        </c:ser>
        <c:dLbls>
          <c:showLegendKey val="0"/>
          <c:showVal val="0"/>
          <c:showCatName val="0"/>
          <c:showSerName val="0"/>
          <c:showPercent val="0"/>
          <c:showBubbleSize val="0"/>
        </c:dLbls>
        <c:marker val="1"/>
        <c:smooth val="0"/>
        <c:axId val="540046040"/>
        <c:axId val="540048664"/>
      </c:lineChart>
      <c:catAx>
        <c:axId val="540046040"/>
        <c:scaling>
          <c:orientation val="minMax"/>
        </c:scaling>
        <c:delete val="0"/>
        <c:axPos val="b"/>
        <c:title>
          <c:tx>
            <c:rich>
              <a:bodyPr rot="0" spcFirstLastPara="1" vertOverflow="ellipsis" vert="horz" wrap="square" anchor="ctr" anchorCtr="1"/>
              <a:lstStyle/>
              <a:p>
                <a:pPr>
                  <a:defRPr lang="en-US" sz="1200" b="1" i="0" u="none" strike="noStrike" kern="1200" baseline="0">
                    <a:solidFill>
                      <a:schemeClr val="tx1"/>
                    </a:solidFill>
                    <a:latin typeface="Arial" panose="020B0604020202020204" pitchFamily="34" charset="0"/>
                    <a:ea typeface="+mn-ea"/>
                    <a:cs typeface="Arial" panose="020B0604020202020204" pitchFamily="34" charset="0"/>
                  </a:defRPr>
                </a:pPr>
                <a:r>
                  <a:rPr lang="en-US" sz="1200" b="1" dirty="0">
                    <a:solidFill>
                      <a:schemeClr val="tx1"/>
                    </a:solidFill>
                    <a:latin typeface="Arial" panose="020B0604020202020204" pitchFamily="34" charset="0"/>
                    <a:cs typeface="Arial" panose="020B0604020202020204" pitchFamily="34" charset="0"/>
                  </a:rPr>
                  <a:t>Week</a:t>
                </a:r>
              </a:p>
            </c:rich>
          </c:tx>
          <c:overlay val="0"/>
          <c:spPr>
            <a:noFill/>
            <a:ln>
              <a:noFill/>
            </a:ln>
            <a:effectLst/>
          </c:spPr>
          <c:txPr>
            <a:bodyPr rot="0" spcFirstLastPara="1" vertOverflow="ellipsis" vert="horz" wrap="square" anchor="ctr" anchorCtr="1"/>
            <a:lstStyle/>
            <a:p>
              <a:pPr>
                <a:defRPr lang="en-US" sz="12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540048664"/>
        <c:crosses val="autoZero"/>
        <c:auto val="1"/>
        <c:lblAlgn val="ctr"/>
        <c:lblOffset val="100"/>
        <c:tickMarkSkip val="1"/>
        <c:noMultiLvlLbl val="0"/>
      </c:catAx>
      <c:valAx>
        <c:axId val="540048664"/>
        <c:scaling>
          <c:orientation val="minMax"/>
          <c:max val="250"/>
        </c:scaling>
        <c:delete val="0"/>
        <c:axPos val="l"/>
        <c:title>
          <c:tx>
            <c:rich>
              <a:bodyPr rot="-5400000" spcFirstLastPara="1" vertOverflow="ellipsis" vert="horz" wrap="square" anchor="ctr" anchorCtr="1"/>
              <a:lstStyle/>
              <a:p>
                <a:pPr>
                  <a:defRPr lang="en-US" sz="1200" b="1" i="0" u="none" strike="noStrike" kern="1200" baseline="0">
                    <a:solidFill>
                      <a:schemeClr val="tx1"/>
                    </a:solidFill>
                    <a:latin typeface="Arial" panose="020B0604020202020204" pitchFamily="34" charset="0"/>
                    <a:ea typeface="+mn-ea"/>
                    <a:cs typeface="Arial" panose="020B0604020202020204" pitchFamily="34" charset="0"/>
                  </a:defRPr>
                </a:pPr>
                <a:r>
                  <a:rPr lang="en-US" sz="1200" b="1" dirty="0">
                    <a:solidFill>
                      <a:schemeClr val="tx1"/>
                    </a:solidFill>
                    <a:latin typeface="Arial" panose="020B0604020202020204" pitchFamily="34" charset="0"/>
                    <a:cs typeface="Arial" panose="020B0604020202020204" pitchFamily="34" charset="0"/>
                  </a:rPr>
                  <a:t>Cumulative amount of TCS used </a:t>
                </a:r>
                <a:br>
                  <a:rPr lang="en-US" sz="1200" b="1" dirty="0">
                    <a:solidFill>
                      <a:schemeClr val="tx1"/>
                    </a:solidFill>
                    <a:latin typeface="Arial" panose="020B0604020202020204" pitchFamily="34" charset="0"/>
                    <a:cs typeface="Arial" panose="020B0604020202020204" pitchFamily="34" charset="0"/>
                  </a:rPr>
                </a:br>
                <a:r>
                  <a:rPr lang="en-US" sz="1200" b="1" dirty="0">
                    <a:solidFill>
                      <a:schemeClr val="tx1"/>
                    </a:solidFill>
                    <a:latin typeface="Arial" panose="020B0604020202020204" pitchFamily="34" charset="0"/>
                    <a:cs typeface="Arial" panose="020B0604020202020204" pitchFamily="34" charset="0"/>
                  </a:rPr>
                  <a:t>(g)/2 weeks,</a:t>
                </a:r>
                <a:r>
                  <a:rPr lang="en-US" sz="1200" b="1" baseline="0" dirty="0">
                    <a:solidFill>
                      <a:schemeClr val="tx1"/>
                    </a:solidFill>
                    <a:latin typeface="Arial" panose="020B0604020202020204" pitchFamily="34" charset="0"/>
                    <a:cs typeface="Arial" panose="020B0604020202020204" pitchFamily="34" charset="0"/>
                  </a:rPr>
                  <a:t> </a:t>
                </a:r>
                <a:r>
                  <a:rPr lang="en-US" sz="1200" b="1" dirty="0">
                    <a:solidFill>
                      <a:schemeClr val="tx1"/>
                    </a:solidFill>
                    <a:latin typeface="Arial" panose="020B0604020202020204" pitchFamily="34" charset="0"/>
                    <a:cs typeface="Arial" panose="020B0604020202020204" pitchFamily="34" charset="0"/>
                  </a:rPr>
                  <a:t>adjusted mean</a:t>
                </a:r>
                <a:r>
                  <a:rPr lang="en-US" sz="1200" b="1" baseline="0" dirty="0">
                    <a:solidFill>
                      <a:schemeClr val="tx1"/>
                    </a:solidFill>
                    <a:latin typeface="Arial" panose="020B0604020202020204" pitchFamily="34" charset="0"/>
                    <a:cs typeface="Arial" panose="020B0604020202020204" pitchFamily="34" charset="0"/>
                  </a:rPr>
                  <a:t> (</a:t>
                </a:r>
                <a:r>
                  <a:rPr lang="en-US" sz="1200" b="1" dirty="0">
                    <a:solidFill>
                      <a:schemeClr val="tx1"/>
                    </a:solidFill>
                    <a:latin typeface="Arial" panose="020B0604020202020204" pitchFamily="34" charset="0"/>
                    <a:cs typeface="Arial" panose="020B0604020202020204" pitchFamily="34" charset="0"/>
                  </a:rPr>
                  <a:t>SE)</a:t>
                </a:r>
              </a:p>
            </c:rich>
          </c:tx>
          <c:layout>
            <c:manualLayout>
              <c:xMode val="edge"/>
              <c:yMode val="edge"/>
              <c:x val="3.4957001053690782E-2"/>
              <c:y val="9.974939924476485E-2"/>
            </c:manualLayout>
          </c:layout>
          <c:overlay val="0"/>
          <c:spPr>
            <a:noFill/>
            <a:ln>
              <a:noFill/>
            </a:ln>
            <a:effectLst/>
          </c:spPr>
          <c:txPr>
            <a:bodyPr rot="-5400000" spcFirstLastPara="1" vertOverflow="ellipsis" vert="horz" wrap="square" anchor="ctr" anchorCtr="1"/>
            <a:lstStyle/>
            <a:p>
              <a:pPr>
                <a:defRPr lang="en-US" sz="12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0"/>
        <c:majorTickMark val="out"/>
        <c:minorTickMark val="none"/>
        <c:tickLblPos val="nextTo"/>
        <c:spPr>
          <a:noFill/>
          <a:ln w="19050">
            <a:solidFill>
              <a:schemeClr val="tx1"/>
            </a:solidFill>
          </a:ln>
          <a:effectLst/>
        </c:spPr>
        <c:txPr>
          <a:bodyPr rot="-6000000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540046040"/>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290258583711487"/>
          <c:y val="4.2653974895525242E-2"/>
          <c:w val="0.85309907200111523"/>
          <c:h val="0.72672541381530098"/>
        </c:manualLayout>
      </c:layout>
      <c:barChart>
        <c:barDir val="col"/>
        <c:grouping val="clustered"/>
        <c:varyColors val="0"/>
        <c:ser>
          <c:idx val="0"/>
          <c:order val="0"/>
          <c:tx>
            <c:strRef>
              <c:f>Sheet1!$B$1</c:f>
              <c:strCache>
                <c:ptCount val="1"/>
                <c:pt idx="0">
                  <c:v>Moderate (IGA=3)</c:v>
                </c:pt>
              </c:strCache>
            </c:strRef>
          </c:tx>
          <c:spPr>
            <a:solidFill>
              <a:schemeClr val="tx2"/>
            </a:solidFill>
            <a:ln w="12700">
              <a:noFill/>
            </a:ln>
            <a:effectLst/>
          </c:spPr>
          <c:invertIfNegative val="0"/>
          <c:dPt>
            <c:idx val="0"/>
            <c:invertIfNegative val="0"/>
            <c:bubble3D val="0"/>
            <c:spPr>
              <a:solidFill>
                <a:schemeClr val="tx2"/>
              </a:solidFill>
              <a:ln w="12700">
                <a:noFill/>
              </a:ln>
              <a:effectLst/>
            </c:spPr>
            <c:extLst>
              <c:ext xmlns:c16="http://schemas.microsoft.com/office/drawing/2014/chart" uri="{C3380CC4-5D6E-409C-BE32-E72D297353CC}">
                <c16:uniqueId val="{00000001-C2F3-433D-8775-4B25FA920905}"/>
              </c:ext>
            </c:extLst>
          </c:dPt>
          <c:dPt>
            <c:idx val="1"/>
            <c:invertIfNegative val="0"/>
            <c:bubble3D val="0"/>
            <c:spPr>
              <a:solidFill>
                <a:schemeClr val="tx2"/>
              </a:solidFill>
              <a:ln w="12700">
                <a:noFill/>
              </a:ln>
              <a:effectLst/>
            </c:spPr>
            <c:extLst>
              <c:ext xmlns:c16="http://schemas.microsoft.com/office/drawing/2014/chart" uri="{C3380CC4-5D6E-409C-BE32-E72D297353CC}">
                <c16:uniqueId val="{00000003-C2F3-433D-8775-4B25FA920905}"/>
              </c:ext>
            </c:extLst>
          </c:dPt>
          <c:dLbls>
            <c:dLbl>
              <c:idx val="0"/>
              <c:tx>
                <c:rich>
                  <a:bodyPr/>
                  <a:lstStyle/>
                  <a:p>
                    <a:r>
                      <a:rPr lang="en-US" sz="1100" dirty="0">
                        <a:solidFill>
                          <a:schemeClr val="tx1"/>
                        </a:solidFill>
                        <a:latin typeface="+mn-lt"/>
                      </a:rPr>
                      <a:t>89</a:t>
                    </a:r>
                    <a:r>
                      <a:rPr lang="en-US" sz="1100" b="0" i="0" u="none" strike="noStrike" kern="1200" baseline="0" dirty="0">
                        <a:solidFill>
                          <a:schemeClr val="tx1"/>
                        </a:solidFill>
                        <a:latin typeface="+mn-lt"/>
                      </a:rPr>
                      <a:t>·6</a:t>
                    </a:r>
                    <a:r>
                      <a:rPr lang="en-US" sz="1100" dirty="0">
                        <a:solidFill>
                          <a:schemeClr val="tx1"/>
                        </a:solidFill>
                        <a:latin typeface="+mn-lt"/>
                      </a:rPr>
                      <a:t>%</a:t>
                    </a:r>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2F3-433D-8775-4B25FA920905}"/>
                </c:ext>
              </c:extLst>
            </c:dLbl>
            <c:dLbl>
              <c:idx val="1"/>
              <c:tx>
                <c:rich>
                  <a:bodyPr/>
                  <a:lstStyle/>
                  <a:p>
                    <a:r>
                      <a:rPr lang="en-US" sz="1100" dirty="0">
                        <a:solidFill>
                          <a:schemeClr val="tx1"/>
                        </a:solidFill>
                        <a:latin typeface="+mn-lt"/>
                      </a:rPr>
                      <a:t>92</a:t>
                    </a:r>
                    <a:r>
                      <a:rPr lang="en-US" sz="1100" b="0" i="0" u="none" strike="noStrike" kern="1200" baseline="0" dirty="0">
                        <a:solidFill>
                          <a:schemeClr val="tx1"/>
                        </a:solidFill>
                        <a:latin typeface="+mn-lt"/>
                      </a:rPr>
                      <a:t>·5</a:t>
                    </a:r>
                    <a:r>
                      <a:rPr lang="en-US" sz="1100" dirty="0">
                        <a:solidFill>
                          <a:schemeClr val="tx1"/>
                        </a:solidFill>
                        <a:latin typeface="+mn-lt"/>
                      </a:rPr>
                      <a:t>%</a:t>
                    </a:r>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C2F3-433D-8775-4B25FA920905}"/>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Gilroy Office" panose="00000500000000000000" pitchFamily="2"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Sheet1!$A$2:$A$3</c:f>
              <c:numCache>
                <c:formatCode>General</c:formatCode>
                <c:ptCount val="2"/>
              </c:numCache>
            </c:numRef>
          </c:cat>
          <c:val>
            <c:numRef>
              <c:f>Sheet1!$B$2:$B$3</c:f>
              <c:numCache>
                <c:formatCode>General</c:formatCode>
                <c:ptCount val="2"/>
                <c:pt idx="0">
                  <c:v>89.6</c:v>
                </c:pt>
                <c:pt idx="1">
                  <c:v>92.5</c:v>
                </c:pt>
              </c:numCache>
            </c:numRef>
          </c:val>
          <c:extLst>
            <c:ext xmlns:c16="http://schemas.microsoft.com/office/drawing/2014/chart" uri="{C3380CC4-5D6E-409C-BE32-E72D297353CC}">
              <c16:uniqueId val="{00000004-C2F3-433D-8775-4B25FA920905}"/>
            </c:ext>
          </c:extLst>
        </c:ser>
        <c:ser>
          <c:idx val="1"/>
          <c:order val="1"/>
          <c:tx>
            <c:strRef>
              <c:f>Sheet1!$C$1</c:f>
              <c:strCache>
                <c:ptCount val="1"/>
                <c:pt idx="0">
                  <c:v>Severe (IGA=4)</c:v>
                </c:pt>
              </c:strCache>
            </c:strRef>
          </c:tx>
          <c:spPr>
            <a:solidFill>
              <a:srgbClr val="00BEC8"/>
            </a:solidFill>
            <a:ln w="12700">
              <a:noFill/>
            </a:ln>
            <a:effectLst/>
          </c:spPr>
          <c:invertIfNegative val="0"/>
          <c:dLbls>
            <c:dLbl>
              <c:idx val="0"/>
              <c:tx>
                <c:rich>
                  <a:bodyPr/>
                  <a:lstStyle/>
                  <a:p>
                    <a:r>
                      <a:rPr lang="en-US" sz="1100" dirty="0">
                        <a:solidFill>
                          <a:schemeClr val="tx1"/>
                        </a:solidFill>
                        <a:latin typeface="+mn-lt"/>
                      </a:rPr>
                      <a:t>77</a:t>
                    </a:r>
                    <a:r>
                      <a:rPr lang="en-US" sz="1100" b="0" i="0" u="none" strike="noStrike" kern="1200" baseline="0" dirty="0">
                        <a:solidFill>
                          <a:schemeClr val="tx1"/>
                        </a:solidFill>
                        <a:latin typeface="+mn-lt"/>
                      </a:rPr>
                      <a:t>·6</a:t>
                    </a:r>
                    <a:r>
                      <a:rPr lang="en-US" sz="1100" dirty="0">
                        <a:solidFill>
                          <a:schemeClr val="tx1"/>
                        </a:solidFill>
                        <a:latin typeface="+mn-lt"/>
                      </a:rPr>
                      <a:t>%</a:t>
                    </a:r>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C2F3-433D-8775-4B25FA920905}"/>
                </c:ext>
              </c:extLst>
            </c:dLbl>
            <c:dLbl>
              <c:idx val="1"/>
              <c:tx>
                <c:rich>
                  <a:bodyPr/>
                  <a:lstStyle/>
                  <a:p>
                    <a:r>
                      <a:rPr lang="en-US" sz="1100" dirty="0">
                        <a:solidFill>
                          <a:schemeClr val="tx1"/>
                        </a:solidFill>
                        <a:latin typeface="+mn-lt"/>
                      </a:rPr>
                      <a:t>90</a:t>
                    </a:r>
                    <a:r>
                      <a:rPr lang="en-US" sz="1100" b="0" i="0" u="none" strike="noStrike" kern="1200" baseline="0" dirty="0">
                        <a:solidFill>
                          <a:schemeClr val="tx1"/>
                        </a:solidFill>
                        <a:latin typeface="+mn-lt"/>
                      </a:rPr>
                      <a:t>·8</a:t>
                    </a:r>
                    <a:r>
                      <a:rPr lang="en-US" sz="1100" dirty="0">
                        <a:solidFill>
                          <a:schemeClr val="tx1"/>
                        </a:solidFill>
                        <a:latin typeface="+mn-lt"/>
                      </a:rPr>
                      <a:t>%</a:t>
                    </a:r>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C2F3-433D-8775-4B25FA920905}"/>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Gilroy Office" panose="00000500000000000000" pitchFamily="2"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Sheet1!$A$2:$A$3</c:f>
              <c:numCache>
                <c:formatCode>General</c:formatCode>
                <c:ptCount val="2"/>
              </c:numCache>
            </c:numRef>
          </c:cat>
          <c:val>
            <c:numRef>
              <c:f>Sheet1!$C$2:$C$3</c:f>
              <c:numCache>
                <c:formatCode>General</c:formatCode>
                <c:ptCount val="2"/>
                <c:pt idx="0">
                  <c:v>77.599999999999994</c:v>
                </c:pt>
                <c:pt idx="1">
                  <c:v>90.8</c:v>
                </c:pt>
              </c:numCache>
            </c:numRef>
          </c:val>
          <c:extLst>
            <c:ext xmlns:c16="http://schemas.microsoft.com/office/drawing/2014/chart" uri="{C3380CC4-5D6E-409C-BE32-E72D297353CC}">
              <c16:uniqueId val="{00000007-C2F3-433D-8775-4B25FA920905}"/>
            </c:ext>
          </c:extLst>
        </c:ser>
        <c:dLbls>
          <c:showLegendKey val="0"/>
          <c:showVal val="0"/>
          <c:showCatName val="0"/>
          <c:showSerName val="0"/>
          <c:showPercent val="0"/>
          <c:showBubbleSize val="0"/>
        </c:dLbls>
        <c:gapWidth val="150"/>
        <c:overlap val="-80"/>
        <c:axId val="540046040"/>
        <c:axId val="540048664"/>
      </c:barChart>
      <c:catAx>
        <c:axId val="540046040"/>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40048664"/>
        <c:crosses val="autoZero"/>
        <c:auto val="1"/>
        <c:lblAlgn val="ctr"/>
        <c:lblOffset val="500"/>
        <c:noMultiLvlLbl val="0"/>
      </c:catAx>
      <c:valAx>
        <c:axId val="540048664"/>
        <c:scaling>
          <c:orientation val="minMax"/>
          <c:min val="0"/>
        </c:scaling>
        <c:delete val="0"/>
        <c:axPos val="l"/>
        <c:majorGridlines>
          <c:spPr>
            <a:ln w="12700" cap="flat" cmpd="sng" algn="ctr">
              <a:noFill/>
              <a:round/>
            </a:ln>
            <a:effectLst/>
          </c:spPr>
        </c:majorGridlines>
        <c:title>
          <c:tx>
            <c:rich>
              <a:bodyPr rot="-5400000" spcFirstLastPara="1" vertOverflow="ellipsis" vert="horz" wrap="square" anchor="ctr" anchorCtr="1"/>
              <a:lstStyle/>
              <a:p>
                <a:pPr>
                  <a:defRPr sz="1300" b="1" i="0" u="none" strike="noStrike" kern="1200" baseline="0">
                    <a:solidFill>
                      <a:schemeClr val="tx1"/>
                    </a:solidFill>
                    <a:latin typeface="Arial" panose="020B0604020202020204" pitchFamily="34" charset="0"/>
                    <a:ea typeface="+mn-ea"/>
                    <a:cs typeface="Arial" panose="020B0604020202020204" pitchFamily="34" charset="0"/>
                  </a:defRPr>
                </a:pPr>
                <a:r>
                  <a:rPr lang="en-GB" sz="1300" b="1" baseline="0" dirty="0">
                    <a:solidFill>
                      <a:schemeClr val="tx1"/>
                    </a:solidFill>
                    <a:latin typeface="Arial" panose="020B0604020202020204" pitchFamily="34" charset="0"/>
                    <a:cs typeface="Arial" panose="020B0604020202020204" pitchFamily="34" charset="0"/>
                  </a:rPr>
                  <a:t>Responders (%)</a:t>
                </a:r>
                <a:endParaRPr lang="en-GB" sz="1300" b="1" dirty="0">
                  <a:solidFill>
                    <a:schemeClr val="tx1"/>
                  </a:solidFill>
                  <a:latin typeface="Arial" panose="020B0604020202020204" pitchFamily="34" charset="0"/>
                  <a:cs typeface="Arial" panose="020B0604020202020204" pitchFamily="34" charset="0"/>
                </a:endParaRPr>
              </a:p>
            </c:rich>
          </c:tx>
          <c:layout>
            <c:manualLayout>
              <c:xMode val="edge"/>
              <c:yMode val="edge"/>
              <c:x val="3.7998229269023256E-2"/>
              <c:y val="0.21191814614239662"/>
            </c:manualLayout>
          </c:layout>
          <c:overlay val="0"/>
          <c:spPr>
            <a:noFill/>
            <a:ln>
              <a:noFill/>
            </a:ln>
            <a:effectLst/>
          </c:spPr>
          <c:txPr>
            <a:bodyPr rot="-5400000" spcFirstLastPara="1" vertOverflow="ellipsis" vert="horz" wrap="square" anchor="ctr" anchorCtr="1"/>
            <a:lstStyle/>
            <a:p>
              <a:pPr>
                <a:defRPr sz="13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solidFill>
            <a:schemeClr val="bg1"/>
          </a:solidFill>
          <a:ln w="19050">
            <a:solidFill>
              <a:schemeClr val="tx1"/>
            </a:solidFill>
          </a:ln>
          <a:effectLst/>
        </c:spPr>
        <c:txPr>
          <a:bodyPr rot="-6000000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5400460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290258583711487"/>
          <c:y val="4.2653974895525242E-2"/>
          <c:w val="0.85309907200111523"/>
          <c:h val="0.72672541381530098"/>
        </c:manualLayout>
      </c:layout>
      <c:barChart>
        <c:barDir val="col"/>
        <c:grouping val="clustered"/>
        <c:varyColors val="0"/>
        <c:ser>
          <c:idx val="0"/>
          <c:order val="0"/>
          <c:tx>
            <c:strRef>
              <c:f>Sheet1!$B$1</c:f>
              <c:strCache>
                <c:ptCount val="1"/>
                <c:pt idx="0">
                  <c:v>  </c:v>
                </c:pt>
              </c:strCache>
            </c:strRef>
          </c:tx>
          <c:spPr>
            <a:solidFill>
              <a:schemeClr val="tx2"/>
            </a:solidFill>
            <a:ln w="12700">
              <a:solidFill>
                <a:schemeClr val="tx2"/>
              </a:solidFill>
            </a:ln>
            <a:effectLst/>
          </c:spPr>
          <c:invertIfNegative val="0"/>
          <c:dPt>
            <c:idx val="0"/>
            <c:invertIfNegative val="0"/>
            <c:bubble3D val="0"/>
            <c:spPr>
              <a:solidFill>
                <a:schemeClr val="tx2"/>
              </a:solidFill>
              <a:ln w="12700">
                <a:solidFill>
                  <a:schemeClr val="tx2"/>
                </a:solidFill>
              </a:ln>
              <a:effectLst/>
            </c:spPr>
            <c:extLst>
              <c:ext xmlns:c16="http://schemas.microsoft.com/office/drawing/2014/chart" uri="{C3380CC4-5D6E-409C-BE32-E72D297353CC}">
                <c16:uniqueId val="{00000001-1F18-45FC-ACA4-1AB1811D533D}"/>
              </c:ext>
            </c:extLst>
          </c:dPt>
          <c:dPt>
            <c:idx val="1"/>
            <c:invertIfNegative val="0"/>
            <c:bubble3D val="0"/>
            <c:spPr>
              <a:solidFill>
                <a:schemeClr val="tx2"/>
              </a:solidFill>
              <a:ln w="12700">
                <a:solidFill>
                  <a:schemeClr val="tx2"/>
                </a:solidFill>
              </a:ln>
              <a:effectLst/>
            </c:spPr>
            <c:extLst>
              <c:ext xmlns:c16="http://schemas.microsoft.com/office/drawing/2014/chart" uri="{C3380CC4-5D6E-409C-BE32-E72D297353CC}">
                <c16:uniqueId val="{00000003-1F18-45FC-ACA4-1AB1811D533D}"/>
              </c:ext>
            </c:extLst>
          </c:dPt>
          <c:cat>
            <c:numRef>
              <c:f>Sheet1!$A$2:$A$3</c:f>
              <c:numCache>
                <c:formatCode>General</c:formatCode>
                <c:ptCount val="2"/>
              </c:numCache>
            </c:numRef>
          </c:cat>
          <c:val>
            <c:numRef>
              <c:f>Sheet1!$B$2:$B$3</c:f>
              <c:numCache>
                <c:formatCode>General</c:formatCode>
                <c:ptCount val="2"/>
                <c:pt idx="0">
                  <c:v>30.5</c:v>
                </c:pt>
                <c:pt idx="1">
                  <c:v>55.8</c:v>
                </c:pt>
              </c:numCache>
            </c:numRef>
          </c:val>
          <c:extLst>
            <c:ext xmlns:c16="http://schemas.microsoft.com/office/drawing/2014/chart" uri="{C3380CC4-5D6E-409C-BE32-E72D297353CC}">
              <c16:uniqueId val="{00000004-1F18-45FC-ACA4-1AB1811D533D}"/>
            </c:ext>
          </c:extLst>
        </c:ser>
        <c:dLbls>
          <c:showLegendKey val="0"/>
          <c:showVal val="0"/>
          <c:showCatName val="0"/>
          <c:showSerName val="0"/>
          <c:showPercent val="0"/>
          <c:showBubbleSize val="0"/>
        </c:dLbls>
        <c:gapWidth val="150"/>
        <c:overlap val="-80"/>
        <c:axId val="540046040"/>
        <c:axId val="540048664"/>
      </c:barChart>
      <c:catAx>
        <c:axId val="540046040"/>
        <c:scaling>
          <c:orientation val="minMax"/>
        </c:scaling>
        <c:delete val="0"/>
        <c:axPos val="b"/>
        <c:numFmt formatCode="General" sourceLinked="1"/>
        <c:majorTickMark val="out"/>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Gilroy Office" panose="00000500000000000000" pitchFamily="2" charset="0"/>
                <a:ea typeface="+mn-ea"/>
                <a:cs typeface="+mn-cs"/>
              </a:defRPr>
            </a:pPr>
            <a:endParaRPr lang="en-US"/>
          </a:p>
        </c:txPr>
        <c:crossAx val="540048664"/>
        <c:crosses val="autoZero"/>
        <c:auto val="1"/>
        <c:lblAlgn val="ctr"/>
        <c:lblOffset val="100"/>
        <c:noMultiLvlLbl val="0"/>
      </c:catAx>
      <c:valAx>
        <c:axId val="540048664"/>
        <c:scaling>
          <c:orientation val="minMax"/>
          <c:min val="0"/>
        </c:scaling>
        <c:delete val="0"/>
        <c:axPos val="l"/>
        <c:majorGridlines>
          <c:spPr>
            <a:ln w="12700" cap="flat" cmpd="sng" algn="ctr">
              <a:noFill/>
              <a:round/>
            </a:ln>
            <a:effectLst/>
          </c:spPr>
        </c:majorGridlines>
        <c:title>
          <c:tx>
            <c:rich>
              <a:bodyPr rot="-5400000" spcFirstLastPara="1" vertOverflow="ellipsis" vert="horz" wrap="square" anchor="ctr" anchorCtr="1"/>
              <a:lstStyle/>
              <a:p>
                <a:pPr>
                  <a:defRPr sz="1200" b="1" i="0" u="none" strike="noStrike" kern="1200" baseline="0">
                    <a:solidFill>
                      <a:schemeClr val="tx1"/>
                    </a:solidFill>
                    <a:latin typeface="Arial" panose="020B0604020202020204" pitchFamily="34" charset="0"/>
                    <a:ea typeface="+mn-ea"/>
                    <a:cs typeface="Arial" panose="020B0604020202020204" pitchFamily="34" charset="0"/>
                  </a:defRPr>
                </a:pPr>
                <a:r>
                  <a:rPr lang="en-GB" sz="1200" b="1" baseline="0" dirty="0">
                    <a:solidFill>
                      <a:schemeClr val="tx1"/>
                    </a:solidFill>
                    <a:latin typeface="Arial" panose="020B0604020202020204" pitchFamily="34" charset="0"/>
                    <a:cs typeface="Arial" panose="020B0604020202020204" pitchFamily="34" charset="0"/>
                  </a:rPr>
                  <a:t>Responders (%)</a:t>
                </a:r>
                <a:endParaRPr lang="en-GB" sz="1200" b="1" dirty="0">
                  <a:solidFill>
                    <a:schemeClr val="tx1"/>
                  </a:solidFill>
                  <a:latin typeface="Arial" panose="020B0604020202020204" pitchFamily="34" charset="0"/>
                  <a:cs typeface="Arial" panose="020B0604020202020204" pitchFamily="34" charset="0"/>
                </a:endParaRPr>
              </a:p>
            </c:rich>
          </c:tx>
          <c:layout>
            <c:manualLayout>
              <c:xMode val="edge"/>
              <c:yMode val="edge"/>
              <c:x val="1.6536596480683532E-2"/>
              <c:y val="0.21191807386537759"/>
            </c:manualLayout>
          </c:layout>
          <c:overlay val="0"/>
          <c:spPr>
            <a:noFill/>
            <a:ln>
              <a:noFill/>
            </a:ln>
            <a:effectLst/>
          </c:spPr>
          <c:txPr>
            <a:bodyPr rot="-5400000" spcFirstLastPara="1" vertOverflow="ellipsis" vert="horz" wrap="square" anchor="ctr" anchorCtr="1"/>
            <a:lstStyle/>
            <a:p>
              <a:pPr>
                <a:defRPr sz="12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w="19050">
            <a:solidFill>
              <a:schemeClr val="tx1"/>
            </a:solidFill>
          </a:ln>
          <a:effectLst/>
        </c:spPr>
        <c:txPr>
          <a:bodyPr rot="-6000000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540046040"/>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0.58466</cdr:x>
      <cdr:y>0.34395</cdr:y>
    </cdr:from>
    <cdr:to>
      <cdr:x>0.63596</cdr:x>
      <cdr:y>0.40522</cdr:y>
    </cdr:to>
    <cdr:sp macro="" textlink="">
      <cdr:nvSpPr>
        <cdr:cNvPr id="2" name="TextBox 1"/>
        <cdr:cNvSpPr txBox="1"/>
      </cdr:nvSpPr>
      <cdr:spPr>
        <a:xfrm xmlns:a="http://schemas.openxmlformats.org/drawingml/2006/main">
          <a:off x="4460559" y="1202302"/>
          <a:ext cx="391406" cy="214175"/>
        </a:xfrm>
        <a:prstGeom xmlns:a="http://schemas.openxmlformats.org/drawingml/2006/main" prst="rect">
          <a:avLst/>
        </a:prstGeom>
        <a:noFill xmlns:a="http://schemas.openxmlformats.org/drawingml/2006/main"/>
      </cdr:spPr>
      <cdr:txBody>
        <a:bodyPr xmlns:a="http://schemas.openxmlformats.org/drawingml/2006/main" vertOverflow="clip" wrap="square" lIns="0" tIns="0" rIns="0" bIns="0" rtlCol="0" anchor="ctr">
          <a:noAutofit/>
        </a:bodyPr>
        <a:lstStyle xmlns:a="http://schemas.openxmlformats.org/drawingml/2006/main"/>
        <a:p xmlns:a="http://schemas.openxmlformats.org/drawingml/2006/main">
          <a:pPr algn="ctr"/>
          <a:r>
            <a:rPr lang="en-GB" sz="1200" dirty="0">
              <a:solidFill>
                <a:schemeClr val="tx1"/>
              </a:solidFill>
              <a:latin typeface="Arial" panose="020B0604020202020204" pitchFamily="34" charset="0"/>
              <a:cs typeface="Arial" panose="020B0604020202020204" pitchFamily="34" charset="0"/>
            </a:rPr>
            <a:t>*</a:t>
          </a:r>
        </a:p>
      </cdr:txBody>
    </cdr:sp>
  </cdr:relSizeAnchor>
  <cdr:relSizeAnchor xmlns:cdr="http://schemas.openxmlformats.org/drawingml/2006/chartDrawing">
    <cdr:from>
      <cdr:x>0.69535</cdr:x>
      <cdr:y>0.28346</cdr:y>
    </cdr:from>
    <cdr:to>
      <cdr:x>0.75275</cdr:x>
      <cdr:y>0.34473</cdr:y>
    </cdr:to>
    <cdr:sp macro="" textlink="">
      <cdr:nvSpPr>
        <cdr:cNvPr id="3" name="TextBox 2"/>
        <cdr:cNvSpPr txBox="1"/>
      </cdr:nvSpPr>
      <cdr:spPr>
        <a:xfrm xmlns:a="http://schemas.openxmlformats.org/drawingml/2006/main">
          <a:off x="5305069" y="990848"/>
          <a:ext cx="437942" cy="214175"/>
        </a:xfrm>
        <a:prstGeom xmlns:a="http://schemas.openxmlformats.org/drawingml/2006/main" prst="rect">
          <a:avLst/>
        </a:prstGeom>
        <a:noFill xmlns:a="http://schemas.openxmlformats.org/drawingml/2006/main"/>
      </cdr:spPr>
      <cdr:txBody>
        <a:bodyPr xmlns:a="http://schemas.openxmlformats.org/drawingml/2006/main" vertOverflow="clip" wrap="square" lIns="0" tIns="0" rIns="0" bIns="0" rtlCol="0" anchor="ctr">
          <a:noAutofit/>
        </a:bodyPr>
        <a:lstStyle xmlns:a="http://schemas.openxmlformats.org/drawingml/2006/main"/>
        <a:p xmlns:a="http://schemas.openxmlformats.org/drawingml/2006/main">
          <a:pPr algn="ctr"/>
          <a:r>
            <a:rPr lang="en-GB" sz="1200" dirty="0">
              <a:solidFill>
                <a:schemeClr val="tx1"/>
              </a:solidFill>
              <a:latin typeface="Arial" panose="020B0604020202020204" pitchFamily="34" charset="0"/>
              <a:cs typeface="Arial" panose="020B0604020202020204" pitchFamily="34" charset="0"/>
            </a:rPr>
            <a:t>*</a:t>
          </a:r>
        </a:p>
      </cdr:txBody>
    </cdr:sp>
  </cdr:relSizeAnchor>
  <cdr:relSizeAnchor xmlns:cdr="http://schemas.openxmlformats.org/drawingml/2006/chartDrawing">
    <cdr:from>
      <cdr:x>0.80871</cdr:x>
      <cdr:y>0.21284</cdr:y>
    </cdr:from>
    <cdr:to>
      <cdr:x>0.86723</cdr:x>
      <cdr:y>0.27411</cdr:y>
    </cdr:to>
    <cdr:sp macro="" textlink="">
      <cdr:nvSpPr>
        <cdr:cNvPr id="4" name="TextBox 3"/>
        <cdr:cNvSpPr txBox="1"/>
      </cdr:nvSpPr>
      <cdr:spPr>
        <a:xfrm xmlns:a="http://schemas.openxmlformats.org/drawingml/2006/main">
          <a:off x="6169963" y="744016"/>
          <a:ext cx="446458" cy="214175"/>
        </a:xfrm>
        <a:prstGeom xmlns:a="http://schemas.openxmlformats.org/drawingml/2006/main" prst="rect">
          <a:avLst/>
        </a:prstGeom>
        <a:noFill xmlns:a="http://schemas.openxmlformats.org/drawingml/2006/main"/>
      </cdr:spPr>
      <cdr:txBody>
        <a:bodyPr xmlns:a="http://schemas.openxmlformats.org/drawingml/2006/main" vertOverflow="clip" wrap="square" lIns="0" tIns="0" rIns="0" bIns="0" rtlCol="0" anchor="ctr">
          <a:noAutofit/>
        </a:bodyPr>
        <a:lstStyle xmlns:a="http://schemas.openxmlformats.org/drawingml/2006/main"/>
        <a:p xmlns:a="http://schemas.openxmlformats.org/drawingml/2006/main">
          <a:pPr algn="ctr"/>
          <a:r>
            <a:rPr lang="en-GB" sz="1200" dirty="0">
              <a:solidFill>
                <a:schemeClr val="tx1"/>
              </a:solidFill>
              <a:latin typeface="Arial" panose="020B0604020202020204" pitchFamily="34" charset="0"/>
              <a:cs typeface="Arial" panose="020B0604020202020204" pitchFamily="34" charset="0"/>
            </a:rPr>
            <a:t>**</a:t>
          </a:r>
        </a:p>
      </cdr:txBody>
    </cdr:sp>
  </cdr:relSizeAnchor>
  <cdr:relSizeAnchor xmlns:cdr="http://schemas.openxmlformats.org/drawingml/2006/chartDrawing">
    <cdr:from>
      <cdr:x>0.92131</cdr:x>
      <cdr:y>0.14694</cdr:y>
    </cdr:from>
    <cdr:to>
      <cdr:x>0.9812</cdr:x>
      <cdr:y>0.20821</cdr:y>
    </cdr:to>
    <cdr:sp macro="" textlink="">
      <cdr:nvSpPr>
        <cdr:cNvPr id="5" name="TextBox 4"/>
        <cdr:cNvSpPr txBox="1"/>
      </cdr:nvSpPr>
      <cdr:spPr>
        <a:xfrm xmlns:a="http://schemas.openxmlformats.org/drawingml/2006/main">
          <a:off x="7029033" y="513628"/>
          <a:ext cx="456908" cy="214176"/>
        </a:xfrm>
        <a:prstGeom xmlns:a="http://schemas.openxmlformats.org/drawingml/2006/main" prst="rect">
          <a:avLst/>
        </a:prstGeom>
        <a:noFill xmlns:a="http://schemas.openxmlformats.org/drawingml/2006/main"/>
      </cdr:spPr>
      <cdr:txBody>
        <a:bodyPr xmlns:a="http://schemas.openxmlformats.org/drawingml/2006/main" vertOverflow="clip" wrap="square" lIns="0" tIns="0" rIns="0" bIns="0" rtlCol="0" anchor="ctr">
          <a:noAutofit/>
        </a:bodyPr>
        <a:lstStyle xmlns:a="http://schemas.openxmlformats.org/drawingml/2006/main"/>
        <a:p xmlns:a="http://schemas.openxmlformats.org/drawingml/2006/main">
          <a:pPr algn="ctr"/>
          <a:r>
            <a:rPr lang="en-GB" sz="1200" dirty="0">
              <a:solidFill>
                <a:schemeClr val="tx1"/>
              </a:solidFill>
              <a:latin typeface="Arial" panose="020B0604020202020204" pitchFamily="34" charset="0"/>
              <a:cs typeface="Arial" panose="020B0604020202020204" pitchFamily="34" charset="0"/>
            </a:rPr>
            <a:t>**</a:t>
          </a:r>
        </a:p>
      </cdr:txBody>
    </cdr:sp>
  </cdr:relSizeAnchor>
</c:userShapes>
</file>

<file path=ppt/drawings/drawing2.xml><?xml version="1.0" encoding="utf-8"?>
<c:userShapes xmlns:c="http://schemas.openxmlformats.org/drawingml/2006/chart">
  <cdr:relSizeAnchor xmlns:cdr="http://schemas.openxmlformats.org/drawingml/2006/chartDrawing">
    <cdr:from>
      <cdr:x>0.30006</cdr:x>
      <cdr:y>0.31678</cdr:y>
    </cdr:from>
    <cdr:to>
      <cdr:x>0.39911</cdr:x>
      <cdr:y>0.37313</cdr:y>
    </cdr:to>
    <cdr:sp macro="" textlink="">
      <cdr:nvSpPr>
        <cdr:cNvPr id="2" name="TextBox 1"/>
        <cdr:cNvSpPr txBox="1"/>
      </cdr:nvSpPr>
      <cdr:spPr>
        <a:xfrm xmlns:a="http://schemas.openxmlformats.org/drawingml/2006/main">
          <a:off x="2130765" y="1107053"/>
          <a:ext cx="703358" cy="19692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200" dirty="0">
              <a:solidFill>
                <a:schemeClr val="tx1"/>
              </a:solidFill>
              <a:latin typeface="+mn-lt"/>
            </a:rPr>
            <a:t>30·5%</a:t>
          </a:r>
          <a:endParaRPr lang="en-GB" sz="1100" dirty="0">
            <a:solidFill>
              <a:schemeClr val="tx1"/>
            </a:solidFill>
            <a:latin typeface="+mn-lt"/>
          </a:endParaRPr>
        </a:p>
      </cdr:txBody>
    </cdr:sp>
  </cdr:relSizeAnchor>
  <cdr:relSizeAnchor xmlns:cdr="http://schemas.openxmlformats.org/drawingml/2006/chartDrawing">
    <cdr:from>
      <cdr:x>0.7209</cdr:x>
      <cdr:y>0.00866</cdr:y>
    </cdr:from>
    <cdr:to>
      <cdr:x>0.82861</cdr:x>
      <cdr:y>0.04651</cdr:y>
    </cdr:to>
    <cdr:sp macro="" textlink="">
      <cdr:nvSpPr>
        <cdr:cNvPr id="4" name="TextBox 1"/>
        <cdr:cNvSpPr txBox="1"/>
      </cdr:nvSpPr>
      <cdr:spPr>
        <a:xfrm xmlns:a="http://schemas.openxmlformats.org/drawingml/2006/main">
          <a:off x="5119138" y="30265"/>
          <a:ext cx="764878" cy="13227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200" dirty="0">
              <a:solidFill>
                <a:schemeClr val="tx1"/>
              </a:solidFill>
              <a:latin typeface="+mn-lt"/>
            </a:rPr>
            <a:t>55·8%</a:t>
          </a:r>
          <a:endParaRPr lang="en-GB" sz="1100" dirty="0">
            <a:solidFill>
              <a:schemeClr val="tx1"/>
            </a:solidFill>
            <a:latin typeface="+mn-lt"/>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99012"/>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99012"/>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444500" y="1243013"/>
            <a:ext cx="5969000" cy="3357562"/>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786362"/>
            <a:ext cx="5486400" cy="3916115"/>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9446678"/>
            <a:ext cx="2971800" cy="499011"/>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9446678"/>
            <a:ext cx="2971800" cy="499011"/>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1:notes"/>
          <p:cNvSpPr txBox="1"/>
          <p:nvPr>
            <p:ph idx="1" type="body"/>
          </p:nvPr>
        </p:nvSpPr>
        <p:spPr>
          <a:xfrm>
            <a:off x="685800" y="4786362"/>
            <a:ext cx="5486400" cy="391611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2" name="Google Shape;102;p1:notes"/>
          <p:cNvSpPr/>
          <p:nvPr>
            <p:ph idx="2" type="sldImg"/>
          </p:nvPr>
        </p:nvSpPr>
        <p:spPr>
          <a:xfrm>
            <a:off x="444500" y="1243013"/>
            <a:ext cx="5969000" cy="33575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p10:notes"/>
          <p:cNvSpPr/>
          <p:nvPr>
            <p:ph idx="2" type="sldImg"/>
          </p:nvPr>
        </p:nvSpPr>
        <p:spPr>
          <a:xfrm>
            <a:off x="444500" y="1243013"/>
            <a:ext cx="5969000" cy="3357562"/>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8" name="Google Shape;308;p10:notes"/>
          <p:cNvSpPr txBox="1"/>
          <p:nvPr>
            <p:ph idx="1" type="body"/>
          </p:nvPr>
        </p:nvSpPr>
        <p:spPr>
          <a:xfrm>
            <a:off x="685800" y="4786362"/>
            <a:ext cx="5486400" cy="391611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9" name="Google Shape;309;p10:notes"/>
          <p:cNvSpPr txBox="1"/>
          <p:nvPr>
            <p:ph idx="12" type="sldNum"/>
          </p:nvPr>
        </p:nvSpPr>
        <p:spPr>
          <a:xfrm>
            <a:off x="3884613" y="9446678"/>
            <a:ext cx="2971800" cy="499011"/>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p11:notes"/>
          <p:cNvSpPr/>
          <p:nvPr>
            <p:ph idx="2" type="sldImg"/>
          </p:nvPr>
        </p:nvSpPr>
        <p:spPr>
          <a:xfrm>
            <a:off x="444500" y="1243013"/>
            <a:ext cx="5969000" cy="3357562"/>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1" name="Google Shape;331;p11:notes"/>
          <p:cNvSpPr txBox="1"/>
          <p:nvPr>
            <p:ph idx="1" type="body"/>
          </p:nvPr>
        </p:nvSpPr>
        <p:spPr>
          <a:xfrm>
            <a:off x="685800" y="4786362"/>
            <a:ext cx="5486400" cy="391611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2" name="Google Shape;332;p11:notes"/>
          <p:cNvSpPr txBox="1"/>
          <p:nvPr>
            <p:ph idx="12" type="sldNum"/>
          </p:nvPr>
        </p:nvSpPr>
        <p:spPr>
          <a:xfrm>
            <a:off x="3884613" y="9446678"/>
            <a:ext cx="2971800" cy="499011"/>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 name="Shape 385"/>
        <p:cNvGrpSpPr/>
        <p:nvPr/>
      </p:nvGrpSpPr>
      <p:grpSpPr>
        <a:xfrm>
          <a:off x="0" y="0"/>
          <a:ext cx="0" cy="0"/>
          <a:chOff x="0" y="0"/>
          <a:chExt cx="0" cy="0"/>
        </a:xfrm>
      </p:grpSpPr>
      <p:sp>
        <p:nvSpPr>
          <p:cNvPr id="386" name="Google Shape;386;p12:notes"/>
          <p:cNvSpPr txBox="1"/>
          <p:nvPr>
            <p:ph idx="1" type="body"/>
          </p:nvPr>
        </p:nvSpPr>
        <p:spPr>
          <a:xfrm>
            <a:off x="685800" y="4786362"/>
            <a:ext cx="5486400" cy="391611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7" name="Google Shape;387;p12:notes"/>
          <p:cNvSpPr/>
          <p:nvPr>
            <p:ph idx="2" type="sldImg"/>
          </p:nvPr>
        </p:nvSpPr>
        <p:spPr>
          <a:xfrm>
            <a:off x="444500" y="1243013"/>
            <a:ext cx="5969000" cy="33575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1" name="Shape 411"/>
        <p:cNvGrpSpPr/>
        <p:nvPr/>
      </p:nvGrpSpPr>
      <p:grpSpPr>
        <a:xfrm>
          <a:off x="0" y="0"/>
          <a:ext cx="0" cy="0"/>
          <a:chOff x="0" y="0"/>
          <a:chExt cx="0" cy="0"/>
        </a:xfrm>
      </p:grpSpPr>
      <p:sp>
        <p:nvSpPr>
          <p:cNvPr id="412" name="Google Shape;412;p13:notes"/>
          <p:cNvSpPr/>
          <p:nvPr>
            <p:ph idx="2" type="sldImg"/>
          </p:nvPr>
        </p:nvSpPr>
        <p:spPr>
          <a:xfrm>
            <a:off x="444500" y="1243013"/>
            <a:ext cx="5969000" cy="3357562"/>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3" name="Google Shape;413;p13:notes"/>
          <p:cNvSpPr txBox="1"/>
          <p:nvPr>
            <p:ph idx="1" type="body"/>
          </p:nvPr>
        </p:nvSpPr>
        <p:spPr>
          <a:xfrm>
            <a:off x="685800" y="4786362"/>
            <a:ext cx="5486400" cy="391611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4" name="Google Shape;414;p13:notes"/>
          <p:cNvSpPr txBox="1"/>
          <p:nvPr>
            <p:ph idx="12" type="sldNum"/>
          </p:nvPr>
        </p:nvSpPr>
        <p:spPr>
          <a:xfrm>
            <a:off x="3884613" y="9446678"/>
            <a:ext cx="2971800" cy="499011"/>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1" name="Shape 441"/>
        <p:cNvGrpSpPr/>
        <p:nvPr/>
      </p:nvGrpSpPr>
      <p:grpSpPr>
        <a:xfrm>
          <a:off x="0" y="0"/>
          <a:ext cx="0" cy="0"/>
          <a:chOff x="0" y="0"/>
          <a:chExt cx="0" cy="0"/>
        </a:xfrm>
      </p:grpSpPr>
      <p:sp>
        <p:nvSpPr>
          <p:cNvPr id="442" name="Google Shape;442;p14:notes"/>
          <p:cNvSpPr/>
          <p:nvPr>
            <p:ph idx="2" type="sldImg"/>
          </p:nvPr>
        </p:nvSpPr>
        <p:spPr>
          <a:xfrm>
            <a:off x="444500" y="1243013"/>
            <a:ext cx="5969000" cy="3357562"/>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3" name="Google Shape;443;p14:notes"/>
          <p:cNvSpPr txBox="1"/>
          <p:nvPr>
            <p:ph idx="1" type="body"/>
          </p:nvPr>
        </p:nvSpPr>
        <p:spPr>
          <a:xfrm>
            <a:off x="685800" y="4786362"/>
            <a:ext cx="5486400" cy="391611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4" name="Google Shape;444;p14:notes"/>
          <p:cNvSpPr txBox="1"/>
          <p:nvPr>
            <p:ph idx="12" type="sldNum"/>
          </p:nvPr>
        </p:nvSpPr>
        <p:spPr>
          <a:xfrm>
            <a:off x="3884613" y="9446678"/>
            <a:ext cx="2971800" cy="499011"/>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GB"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7" name="Shape 457"/>
        <p:cNvGrpSpPr/>
        <p:nvPr/>
      </p:nvGrpSpPr>
      <p:grpSpPr>
        <a:xfrm>
          <a:off x="0" y="0"/>
          <a:ext cx="0" cy="0"/>
          <a:chOff x="0" y="0"/>
          <a:chExt cx="0" cy="0"/>
        </a:xfrm>
      </p:grpSpPr>
      <p:sp>
        <p:nvSpPr>
          <p:cNvPr id="458" name="Google Shape;458;p15:notes"/>
          <p:cNvSpPr txBox="1"/>
          <p:nvPr>
            <p:ph idx="1" type="body"/>
          </p:nvPr>
        </p:nvSpPr>
        <p:spPr>
          <a:xfrm>
            <a:off x="685800" y="4786362"/>
            <a:ext cx="5486400" cy="391611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9" name="Google Shape;459;p15:notes"/>
          <p:cNvSpPr/>
          <p:nvPr>
            <p:ph idx="2" type="sldImg"/>
          </p:nvPr>
        </p:nvSpPr>
        <p:spPr>
          <a:xfrm>
            <a:off x="444500" y="1243013"/>
            <a:ext cx="5969000" cy="33575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5" name="Shape 465"/>
        <p:cNvGrpSpPr/>
        <p:nvPr/>
      </p:nvGrpSpPr>
      <p:grpSpPr>
        <a:xfrm>
          <a:off x="0" y="0"/>
          <a:ext cx="0" cy="0"/>
          <a:chOff x="0" y="0"/>
          <a:chExt cx="0" cy="0"/>
        </a:xfrm>
      </p:grpSpPr>
      <p:sp>
        <p:nvSpPr>
          <p:cNvPr id="466" name="Google Shape;466;p16:notes"/>
          <p:cNvSpPr/>
          <p:nvPr>
            <p:ph idx="2" type="sldImg"/>
          </p:nvPr>
        </p:nvSpPr>
        <p:spPr>
          <a:xfrm>
            <a:off x="444500" y="1243013"/>
            <a:ext cx="5969000" cy="3357562"/>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7" name="Google Shape;467;p16:notes"/>
          <p:cNvSpPr txBox="1"/>
          <p:nvPr>
            <p:ph idx="1" type="body"/>
          </p:nvPr>
        </p:nvSpPr>
        <p:spPr>
          <a:xfrm>
            <a:off x="685800" y="4786362"/>
            <a:ext cx="5486400" cy="391611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8" name="Google Shape;468;p16:notes"/>
          <p:cNvSpPr txBox="1"/>
          <p:nvPr>
            <p:ph idx="12" type="sldNum"/>
          </p:nvPr>
        </p:nvSpPr>
        <p:spPr>
          <a:xfrm>
            <a:off x="3884613" y="9446678"/>
            <a:ext cx="2971800" cy="499011"/>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2" name="Shape 472"/>
        <p:cNvGrpSpPr/>
        <p:nvPr/>
      </p:nvGrpSpPr>
      <p:grpSpPr>
        <a:xfrm>
          <a:off x="0" y="0"/>
          <a:ext cx="0" cy="0"/>
          <a:chOff x="0" y="0"/>
          <a:chExt cx="0" cy="0"/>
        </a:xfrm>
      </p:grpSpPr>
      <p:sp>
        <p:nvSpPr>
          <p:cNvPr id="473" name="Google Shape;473;p17:notes"/>
          <p:cNvSpPr/>
          <p:nvPr>
            <p:ph idx="2" type="sldImg"/>
          </p:nvPr>
        </p:nvSpPr>
        <p:spPr>
          <a:xfrm>
            <a:off x="444500" y="1243013"/>
            <a:ext cx="5969000" cy="3357562"/>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4" name="Google Shape;474;p17:notes"/>
          <p:cNvSpPr txBox="1"/>
          <p:nvPr>
            <p:ph idx="1" type="body"/>
          </p:nvPr>
        </p:nvSpPr>
        <p:spPr>
          <a:xfrm>
            <a:off x="685800" y="4786362"/>
            <a:ext cx="5486400" cy="391611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5" name="Google Shape;475;p17:notes"/>
          <p:cNvSpPr txBox="1"/>
          <p:nvPr>
            <p:ph idx="12" type="sldNum"/>
          </p:nvPr>
        </p:nvSpPr>
        <p:spPr>
          <a:xfrm>
            <a:off x="3884613" y="9446678"/>
            <a:ext cx="2971800" cy="499011"/>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9" name="Shape 479"/>
        <p:cNvGrpSpPr/>
        <p:nvPr/>
      </p:nvGrpSpPr>
      <p:grpSpPr>
        <a:xfrm>
          <a:off x="0" y="0"/>
          <a:ext cx="0" cy="0"/>
          <a:chOff x="0" y="0"/>
          <a:chExt cx="0" cy="0"/>
        </a:xfrm>
      </p:grpSpPr>
      <p:sp>
        <p:nvSpPr>
          <p:cNvPr id="480" name="Google Shape;480;p18:notes"/>
          <p:cNvSpPr txBox="1"/>
          <p:nvPr>
            <p:ph idx="1" type="body"/>
          </p:nvPr>
        </p:nvSpPr>
        <p:spPr>
          <a:xfrm>
            <a:off x="685800" y="4786362"/>
            <a:ext cx="5486400" cy="391611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81" name="Google Shape;481;p18:notes"/>
          <p:cNvSpPr/>
          <p:nvPr>
            <p:ph idx="2" type="sldImg"/>
          </p:nvPr>
        </p:nvSpPr>
        <p:spPr>
          <a:xfrm>
            <a:off x="444500" y="1243013"/>
            <a:ext cx="5969000" cy="33575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2:notes"/>
          <p:cNvSpPr txBox="1"/>
          <p:nvPr>
            <p:ph idx="1" type="body"/>
          </p:nvPr>
        </p:nvSpPr>
        <p:spPr>
          <a:xfrm>
            <a:off x="685800" y="4786362"/>
            <a:ext cx="5486400" cy="391611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 name="Google Shape;108;p2:notes"/>
          <p:cNvSpPr/>
          <p:nvPr>
            <p:ph idx="2" type="sldImg"/>
          </p:nvPr>
        </p:nvSpPr>
        <p:spPr>
          <a:xfrm>
            <a:off x="444500" y="1243013"/>
            <a:ext cx="5969000" cy="33575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3:notes"/>
          <p:cNvSpPr txBox="1"/>
          <p:nvPr>
            <p:ph idx="1" type="body"/>
          </p:nvPr>
        </p:nvSpPr>
        <p:spPr>
          <a:xfrm>
            <a:off x="685800" y="4786362"/>
            <a:ext cx="5486400" cy="391611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4" name="Google Shape;114;p3:notes"/>
          <p:cNvSpPr/>
          <p:nvPr>
            <p:ph idx="2" type="sldImg"/>
          </p:nvPr>
        </p:nvSpPr>
        <p:spPr>
          <a:xfrm>
            <a:off x="444500" y="1243013"/>
            <a:ext cx="5969000" cy="33575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4:notes"/>
          <p:cNvSpPr txBox="1"/>
          <p:nvPr>
            <p:ph idx="1" type="body"/>
          </p:nvPr>
        </p:nvSpPr>
        <p:spPr>
          <a:xfrm>
            <a:off x="685800" y="4786362"/>
            <a:ext cx="5486400" cy="391611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1" name="Google Shape;121;p4:notes"/>
          <p:cNvSpPr/>
          <p:nvPr>
            <p:ph idx="2" type="sldImg"/>
          </p:nvPr>
        </p:nvSpPr>
        <p:spPr>
          <a:xfrm>
            <a:off x="444500" y="1243013"/>
            <a:ext cx="5969000" cy="33575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5:notes"/>
          <p:cNvSpPr/>
          <p:nvPr>
            <p:ph idx="2" type="sldImg"/>
          </p:nvPr>
        </p:nvSpPr>
        <p:spPr>
          <a:xfrm>
            <a:off x="444500" y="1243013"/>
            <a:ext cx="5969000" cy="3357562"/>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7" name="Google Shape;127;p5:notes"/>
          <p:cNvSpPr txBox="1"/>
          <p:nvPr>
            <p:ph idx="1" type="body"/>
          </p:nvPr>
        </p:nvSpPr>
        <p:spPr>
          <a:xfrm>
            <a:off x="685800" y="4786362"/>
            <a:ext cx="5486400" cy="391611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8" name="Google Shape;128;p5:notes"/>
          <p:cNvSpPr txBox="1"/>
          <p:nvPr>
            <p:ph idx="12" type="sldNum"/>
          </p:nvPr>
        </p:nvSpPr>
        <p:spPr>
          <a:xfrm>
            <a:off x="3884613" y="9446678"/>
            <a:ext cx="2971800" cy="499011"/>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p6:notes"/>
          <p:cNvSpPr txBox="1"/>
          <p:nvPr>
            <p:ph idx="1" type="body"/>
          </p:nvPr>
        </p:nvSpPr>
        <p:spPr>
          <a:xfrm>
            <a:off x="685800" y="4786362"/>
            <a:ext cx="5486400" cy="3916115"/>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5" name="Google Shape;135;p6:notes"/>
          <p:cNvSpPr/>
          <p:nvPr>
            <p:ph idx="2" type="sldImg"/>
          </p:nvPr>
        </p:nvSpPr>
        <p:spPr>
          <a:xfrm>
            <a:off x="444500" y="1243013"/>
            <a:ext cx="5969000" cy="33575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7:notes"/>
          <p:cNvSpPr/>
          <p:nvPr>
            <p:ph idx="2" type="sldImg"/>
          </p:nvPr>
        </p:nvSpPr>
        <p:spPr>
          <a:xfrm>
            <a:off x="444500" y="1243013"/>
            <a:ext cx="5969000" cy="3357562"/>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3" name="Google Shape;283;p7:notes"/>
          <p:cNvSpPr txBox="1"/>
          <p:nvPr>
            <p:ph idx="1" type="body"/>
          </p:nvPr>
        </p:nvSpPr>
        <p:spPr>
          <a:xfrm>
            <a:off x="685800" y="4786362"/>
            <a:ext cx="5486400" cy="391611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4" name="Google Shape;284;p7:notes"/>
          <p:cNvSpPr txBox="1"/>
          <p:nvPr>
            <p:ph idx="12" type="sldNum"/>
          </p:nvPr>
        </p:nvSpPr>
        <p:spPr>
          <a:xfrm>
            <a:off x="3884613" y="9446678"/>
            <a:ext cx="2971800" cy="499011"/>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8:notes"/>
          <p:cNvSpPr/>
          <p:nvPr>
            <p:ph idx="2" type="sldImg"/>
          </p:nvPr>
        </p:nvSpPr>
        <p:spPr>
          <a:xfrm>
            <a:off x="444500" y="1243013"/>
            <a:ext cx="5969000" cy="3357562"/>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1" name="Google Shape;291;p8:notes"/>
          <p:cNvSpPr txBox="1"/>
          <p:nvPr>
            <p:ph idx="1" type="body"/>
          </p:nvPr>
        </p:nvSpPr>
        <p:spPr>
          <a:xfrm>
            <a:off x="685800" y="4786362"/>
            <a:ext cx="5486400" cy="391611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2" name="Google Shape;292;p8:notes"/>
          <p:cNvSpPr txBox="1"/>
          <p:nvPr>
            <p:ph idx="12" type="sldNum"/>
          </p:nvPr>
        </p:nvSpPr>
        <p:spPr>
          <a:xfrm>
            <a:off x="3884613" y="9446678"/>
            <a:ext cx="2971800" cy="499011"/>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9:notes"/>
          <p:cNvSpPr/>
          <p:nvPr>
            <p:ph idx="2" type="sldImg"/>
          </p:nvPr>
        </p:nvSpPr>
        <p:spPr>
          <a:xfrm>
            <a:off x="444500" y="1243013"/>
            <a:ext cx="5969000" cy="3357562"/>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9" name="Google Shape;299;p9:notes"/>
          <p:cNvSpPr txBox="1"/>
          <p:nvPr>
            <p:ph idx="1" type="body"/>
          </p:nvPr>
        </p:nvSpPr>
        <p:spPr>
          <a:xfrm>
            <a:off x="685800" y="4786362"/>
            <a:ext cx="5486400" cy="391611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0" name="Google Shape;300;p9:notes"/>
          <p:cNvSpPr txBox="1"/>
          <p:nvPr>
            <p:ph idx="12" type="sldNum"/>
          </p:nvPr>
        </p:nvSpPr>
        <p:spPr>
          <a:xfrm>
            <a:off x="3884613" y="9446678"/>
            <a:ext cx="2971800" cy="499011"/>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16" name="Shape 16"/>
        <p:cNvGrpSpPr/>
        <p:nvPr/>
      </p:nvGrpSpPr>
      <p:grpSpPr>
        <a:xfrm>
          <a:off x="0" y="0"/>
          <a:ext cx="0" cy="0"/>
          <a:chOff x="0" y="0"/>
          <a:chExt cx="0" cy="0"/>
        </a:xfrm>
      </p:grpSpPr>
      <p:sp>
        <p:nvSpPr>
          <p:cNvPr id="17" name="Google Shape;17;p20"/>
          <p:cNvSpPr txBox="1"/>
          <p:nvPr>
            <p:ph type="ctrTitle"/>
          </p:nvPr>
        </p:nvSpPr>
        <p:spPr>
          <a:xfrm>
            <a:off x="722376" y="1916833"/>
            <a:ext cx="10770009" cy="533921"/>
          </a:xfrm>
          <a:prstGeom prst="rect">
            <a:avLst/>
          </a:prstGeom>
          <a:noFill/>
          <a:ln>
            <a:noFill/>
          </a:ln>
        </p:spPr>
        <p:txBody>
          <a:bodyPr anchorCtr="0" anchor="b" bIns="0" lIns="0" spcFirstLastPara="1" rIns="0" wrap="square" tIns="0">
            <a:normAutofit/>
          </a:bodyPr>
          <a:lstStyle>
            <a:lvl1pPr lvl="0" algn="l">
              <a:lnSpc>
                <a:spcPct val="69444"/>
              </a:lnSpc>
              <a:spcBef>
                <a:spcPts val="0"/>
              </a:spcBef>
              <a:spcAft>
                <a:spcPts val="0"/>
              </a:spcAft>
              <a:buSzPts val="1400"/>
              <a:buNone/>
              <a:defRPr b="0" sz="3600">
                <a:solidFill>
                  <a:srgbClr val="6D6E7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20"/>
          <p:cNvSpPr txBox="1"/>
          <p:nvPr>
            <p:ph idx="1" type="subTitle"/>
          </p:nvPr>
        </p:nvSpPr>
        <p:spPr>
          <a:xfrm>
            <a:off x="722376" y="3033486"/>
            <a:ext cx="10767484" cy="566057"/>
          </a:xfrm>
          <a:prstGeom prst="rect">
            <a:avLst/>
          </a:prstGeom>
          <a:noFill/>
          <a:ln>
            <a:noFill/>
          </a:ln>
        </p:spPr>
        <p:txBody>
          <a:bodyPr anchorCtr="0" anchor="t" bIns="0" lIns="0" spcFirstLastPara="1" rIns="0" wrap="square" tIns="0">
            <a:noAutofit/>
          </a:bodyPr>
          <a:lstStyle>
            <a:lvl1pPr lvl="0" algn="l">
              <a:lnSpc>
                <a:spcPct val="64285"/>
              </a:lnSpc>
              <a:spcBef>
                <a:spcPts val="0"/>
              </a:spcBef>
              <a:spcAft>
                <a:spcPts val="0"/>
              </a:spcAft>
              <a:buClr>
                <a:srgbClr val="6D6E71"/>
              </a:buClr>
              <a:buSzPts val="2800"/>
              <a:buNone/>
              <a:defRPr>
                <a:solidFill>
                  <a:srgbClr val="6D6E71"/>
                </a:solidFill>
              </a:defRPr>
            </a:lvl1pPr>
            <a:lvl2pPr lvl="1" algn="ctr">
              <a:spcBef>
                <a:spcPts val="480"/>
              </a:spcBef>
              <a:spcAft>
                <a:spcPts val="0"/>
              </a:spcAft>
              <a:buClr>
                <a:srgbClr val="A1A2A3"/>
              </a:buClr>
              <a:buSzPts val="2400"/>
              <a:buNone/>
              <a:defRPr>
                <a:solidFill>
                  <a:srgbClr val="A1A2A3"/>
                </a:solidFill>
              </a:defRPr>
            </a:lvl2pPr>
            <a:lvl3pPr lvl="2" algn="ctr">
              <a:spcBef>
                <a:spcPts val="400"/>
              </a:spcBef>
              <a:spcAft>
                <a:spcPts val="0"/>
              </a:spcAft>
              <a:buClr>
                <a:srgbClr val="A1A2A3"/>
              </a:buClr>
              <a:buSzPts val="2000"/>
              <a:buNone/>
              <a:defRPr>
                <a:solidFill>
                  <a:srgbClr val="A1A2A3"/>
                </a:solidFill>
              </a:defRPr>
            </a:lvl3pPr>
            <a:lvl4pPr lvl="3" algn="ctr">
              <a:spcBef>
                <a:spcPts val="400"/>
              </a:spcBef>
              <a:spcAft>
                <a:spcPts val="0"/>
              </a:spcAft>
              <a:buClr>
                <a:srgbClr val="A1A2A3"/>
              </a:buClr>
              <a:buSzPts val="2000"/>
              <a:buNone/>
              <a:defRPr>
                <a:solidFill>
                  <a:srgbClr val="A1A2A3"/>
                </a:solidFill>
              </a:defRPr>
            </a:lvl4pPr>
            <a:lvl5pPr lvl="4" algn="ctr">
              <a:spcBef>
                <a:spcPts val="400"/>
              </a:spcBef>
              <a:spcAft>
                <a:spcPts val="0"/>
              </a:spcAft>
              <a:buClr>
                <a:srgbClr val="A1A2A3"/>
              </a:buClr>
              <a:buSzPts val="2000"/>
              <a:buNone/>
              <a:defRPr>
                <a:solidFill>
                  <a:srgbClr val="A1A2A3"/>
                </a:solidFill>
              </a:defRPr>
            </a:lvl5pPr>
            <a:lvl6pPr lvl="5" algn="ctr">
              <a:spcBef>
                <a:spcPts val="400"/>
              </a:spcBef>
              <a:spcAft>
                <a:spcPts val="0"/>
              </a:spcAft>
              <a:buClr>
                <a:srgbClr val="A1A2A3"/>
              </a:buClr>
              <a:buSzPts val="2000"/>
              <a:buNone/>
              <a:defRPr>
                <a:solidFill>
                  <a:srgbClr val="A1A2A3"/>
                </a:solidFill>
              </a:defRPr>
            </a:lvl6pPr>
            <a:lvl7pPr lvl="6" algn="ctr">
              <a:spcBef>
                <a:spcPts val="400"/>
              </a:spcBef>
              <a:spcAft>
                <a:spcPts val="0"/>
              </a:spcAft>
              <a:buClr>
                <a:srgbClr val="A1A2A3"/>
              </a:buClr>
              <a:buSzPts val="2000"/>
              <a:buNone/>
              <a:defRPr>
                <a:solidFill>
                  <a:srgbClr val="A1A2A3"/>
                </a:solidFill>
              </a:defRPr>
            </a:lvl7pPr>
            <a:lvl8pPr lvl="7" algn="ctr">
              <a:spcBef>
                <a:spcPts val="400"/>
              </a:spcBef>
              <a:spcAft>
                <a:spcPts val="0"/>
              </a:spcAft>
              <a:buClr>
                <a:srgbClr val="A1A2A3"/>
              </a:buClr>
              <a:buSzPts val="2000"/>
              <a:buNone/>
              <a:defRPr>
                <a:solidFill>
                  <a:srgbClr val="A1A2A3"/>
                </a:solidFill>
              </a:defRPr>
            </a:lvl8pPr>
            <a:lvl9pPr lvl="8" algn="ctr">
              <a:spcBef>
                <a:spcPts val="400"/>
              </a:spcBef>
              <a:spcAft>
                <a:spcPts val="0"/>
              </a:spcAft>
              <a:buClr>
                <a:srgbClr val="A1A2A3"/>
              </a:buClr>
              <a:buSzPts val="2000"/>
              <a:buNone/>
              <a:defRPr>
                <a:solidFill>
                  <a:srgbClr val="A1A2A3"/>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Heading">
  <p:cSld name="1_Heading">
    <p:spTree>
      <p:nvGrpSpPr>
        <p:cNvPr id="51" name="Shape 51"/>
        <p:cNvGrpSpPr/>
        <p:nvPr/>
      </p:nvGrpSpPr>
      <p:grpSpPr>
        <a:xfrm>
          <a:off x="0" y="0"/>
          <a:ext cx="0" cy="0"/>
          <a:chOff x="0" y="0"/>
          <a:chExt cx="0" cy="0"/>
        </a:xfrm>
      </p:grpSpPr>
      <p:sp>
        <p:nvSpPr>
          <p:cNvPr id="52" name="Google Shape;52;p31"/>
          <p:cNvSpPr txBox="1"/>
          <p:nvPr>
            <p:ph type="title"/>
          </p:nvPr>
        </p:nvSpPr>
        <p:spPr>
          <a:xfrm>
            <a:off x="622300" y="622299"/>
            <a:ext cx="10947400" cy="711201"/>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31"/>
          <p:cNvSpPr txBox="1"/>
          <p:nvPr>
            <p:ph idx="1" type="body"/>
          </p:nvPr>
        </p:nvSpPr>
        <p:spPr>
          <a:xfrm>
            <a:off x="622299" y="6115778"/>
            <a:ext cx="10947399" cy="180000"/>
          </a:xfrm>
          <a:prstGeom prst="rect">
            <a:avLst/>
          </a:prstGeom>
          <a:noFill/>
          <a:ln>
            <a:noFill/>
          </a:ln>
        </p:spPr>
        <p:txBody>
          <a:bodyPr anchorCtr="0" anchor="ctr" bIns="0" lIns="0" spcFirstLastPara="1" rIns="0" wrap="square" tIns="0">
            <a:noAutofit/>
          </a:bodyPr>
          <a:lstStyle>
            <a:lvl1pPr indent="-228600" lvl="0" marL="457200" algn="l">
              <a:spcBef>
                <a:spcPts val="0"/>
              </a:spcBef>
              <a:spcAft>
                <a:spcPts val="0"/>
              </a:spcAft>
              <a:buClr>
                <a:srgbClr val="6D6E71"/>
              </a:buClr>
              <a:buSzPts val="800"/>
              <a:buNone/>
              <a:defRPr sz="800">
                <a:latin typeface="Arial"/>
                <a:ea typeface="Arial"/>
                <a:cs typeface="Arial"/>
                <a:sym typeface="Arial"/>
              </a:defRPr>
            </a:lvl1pPr>
            <a:lvl2pPr indent="-228600" lvl="1" marL="914400" algn="l">
              <a:spcBef>
                <a:spcPts val="200"/>
              </a:spcBef>
              <a:spcAft>
                <a:spcPts val="0"/>
              </a:spcAft>
              <a:buClr>
                <a:srgbClr val="6D6E71"/>
              </a:buClr>
              <a:buSzPts val="1000"/>
              <a:buNone/>
              <a:defRPr sz="1000"/>
            </a:lvl2pPr>
            <a:lvl3pPr indent="-292100" lvl="2" marL="1371600" algn="l">
              <a:spcBef>
                <a:spcPts val="200"/>
              </a:spcBef>
              <a:spcAft>
                <a:spcPts val="0"/>
              </a:spcAft>
              <a:buClr>
                <a:srgbClr val="6D6E71"/>
              </a:buClr>
              <a:buSzPts val="1000"/>
              <a:buChar char="•"/>
              <a:defRPr sz="1000"/>
            </a:lvl3pPr>
            <a:lvl4pPr indent="-292100" lvl="3" marL="1828800" algn="l">
              <a:spcBef>
                <a:spcPts val="200"/>
              </a:spcBef>
              <a:spcAft>
                <a:spcPts val="0"/>
              </a:spcAft>
              <a:buClr>
                <a:schemeClr val="dk1"/>
              </a:buClr>
              <a:buSzPts val="1000"/>
              <a:buChar char="–"/>
              <a:defRPr sz="1000"/>
            </a:lvl4pPr>
            <a:lvl5pPr indent="-292100" lvl="4" marL="2286000" algn="l">
              <a:spcBef>
                <a:spcPts val="200"/>
              </a:spcBef>
              <a:spcAft>
                <a:spcPts val="0"/>
              </a:spcAft>
              <a:buClr>
                <a:schemeClr val="dk1"/>
              </a:buClr>
              <a:buSzPts val="1000"/>
              <a:buChar char="»"/>
              <a:defRPr sz="1000"/>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54" name="Google Shape;54;p31"/>
          <p:cNvSpPr txBox="1"/>
          <p:nvPr>
            <p:ph idx="2" type="body"/>
          </p:nvPr>
        </p:nvSpPr>
        <p:spPr>
          <a:xfrm>
            <a:off x="10180800" y="6433200"/>
            <a:ext cx="972000" cy="180000"/>
          </a:xfrm>
          <a:prstGeom prst="rect">
            <a:avLst/>
          </a:prstGeom>
          <a:noFill/>
          <a:ln>
            <a:noFill/>
          </a:ln>
        </p:spPr>
        <p:txBody>
          <a:bodyPr anchorCtr="0" anchor="ctr" bIns="0" lIns="0" spcFirstLastPara="1" rIns="0" wrap="square" tIns="0">
            <a:noAutofit/>
          </a:bodyPr>
          <a:lstStyle>
            <a:lvl1pPr indent="-228600" lvl="0" marL="457200" algn="r">
              <a:spcBef>
                <a:spcPts val="160"/>
              </a:spcBef>
              <a:spcAft>
                <a:spcPts val="0"/>
              </a:spcAft>
              <a:buClr>
                <a:srgbClr val="6D6E71"/>
              </a:buClr>
              <a:buSzPts val="800"/>
              <a:buNone/>
              <a:defRPr sz="800">
                <a:latin typeface="Arial"/>
                <a:ea typeface="Arial"/>
                <a:cs typeface="Arial"/>
                <a:sym typeface="Arial"/>
              </a:defRPr>
            </a:lvl1pPr>
            <a:lvl2pPr indent="-342900" lvl="1" marL="914400" algn="l">
              <a:spcBef>
                <a:spcPts val="360"/>
              </a:spcBef>
              <a:spcAft>
                <a:spcPts val="0"/>
              </a:spcAft>
              <a:buClr>
                <a:srgbClr val="6D6E71"/>
              </a:buClr>
              <a:buSzPts val="1800"/>
              <a:buChar char="–"/>
              <a:defRPr/>
            </a:lvl2pPr>
            <a:lvl3pPr indent="-342900" lvl="2" marL="1371600" algn="l">
              <a:spcBef>
                <a:spcPts val="360"/>
              </a:spcBef>
              <a:spcAft>
                <a:spcPts val="0"/>
              </a:spcAft>
              <a:buClr>
                <a:srgbClr val="6D6E7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55" name="Google Shape;55;p31"/>
          <p:cNvSpPr txBox="1"/>
          <p:nvPr>
            <p:ph idx="3" type="body"/>
          </p:nvPr>
        </p:nvSpPr>
        <p:spPr>
          <a:xfrm>
            <a:off x="11209701" y="6433200"/>
            <a:ext cx="360001" cy="180000"/>
          </a:xfrm>
          <a:prstGeom prst="rect">
            <a:avLst/>
          </a:prstGeom>
          <a:noFill/>
          <a:ln>
            <a:noFill/>
          </a:ln>
        </p:spPr>
        <p:txBody>
          <a:bodyPr anchorCtr="0" anchor="ctr" bIns="0" lIns="0" spcFirstLastPara="1" rIns="0" wrap="square" tIns="0">
            <a:noAutofit/>
          </a:bodyPr>
          <a:lstStyle>
            <a:lvl1pPr indent="-228600" lvl="0" marL="457200" algn="r">
              <a:spcBef>
                <a:spcPts val="160"/>
              </a:spcBef>
              <a:spcAft>
                <a:spcPts val="0"/>
              </a:spcAft>
              <a:buClr>
                <a:srgbClr val="6D6E71"/>
              </a:buClr>
              <a:buSzPts val="800"/>
              <a:buNone/>
              <a:defRPr sz="800">
                <a:latin typeface="Arial"/>
                <a:ea typeface="Arial"/>
                <a:cs typeface="Arial"/>
                <a:sym typeface="Arial"/>
              </a:defRPr>
            </a:lvl1pPr>
            <a:lvl2pPr indent="-342900" lvl="1" marL="914400" algn="l">
              <a:spcBef>
                <a:spcPts val="360"/>
              </a:spcBef>
              <a:spcAft>
                <a:spcPts val="0"/>
              </a:spcAft>
              <a:buClr>
                <a:srgbClr val="6D6E71"/>
              </a:buClr>
              <a:buSzPts val="1800"/>
              <a:buChar char="–"/>
              <a:defRPr/>
            </a:lvl2pPr>
            <a:lvl3pPr indent="-342900" lvl="2" marL="1371600" algn="l">
              <a:spcBef>
                <a:spcPts val="360"/>
              </a:spcBef>
              <a:spcAft>
                <a:spcPts val="0"/>
              </a:spcAft>
              <a:buClr>
                <a:srgbClr val="6D6E7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ading and content">
  <p:cSld name="Heading and content">
    <p:spTree>
      <p:nvGrpSpPr>
        <p:cNvPr id="56" name="Shape 56"/>
        <p:cNvGrpSpPr/>
        <p:nvPr/>
      </p:nvGrpSpPr>
      <p:grpSpPr>
        <a:xfrm>
          <a:off x="0" y="0"/>
          <a:ext cx="0" cy="0"/>
          <a:chOff x="0" y="0"/>
          <a:chExt cx="0" cy="0"/>
        </a:xfrm>
      </p:grpSpPr>
      <p:sp>
        <p:nvSpPr>
          <p:cNvPr id="57" name="Google Shape;57;p32"/>
          <p:cNvSpPr txBox="1"/>
          <p:nvPr>
            <p:ph idx="1" type="body"/>
          </p:nvPr>
        </p:nvSpPr>
        <p:spPr>
          <a:xfrm>
            <a:off x="622300" y="1562100"/>
            <a:ext cx="10947400" cy="4459288"/>
          </a:xfrm>
          <a:prstGeom prst="rect">
            <a:avLst/>
          </a:prstGeom>
          <a:noFill/>
          <a:ln>
            <a:noFill/>
          </a:ln>
        </p:spPr>
        <p:txBody>
          <a:bodyPr anchorCtr="0" anchor="t" bIns="0" lIns="0" spcFirstLastPara="1" rIns="0" wrap="square" tIns="0">
            <a:noAutofit/>
          </a:bodyPr>
          <a:lstStyle>
            <a:lvl1pPr indent="-406400" lvl="0" marL="457200" marR="0" algn="l">
              <a:lnSpc>
                <a:spcPct val="100000"/>
              </a:lnSpc>
              <a:spcBef>
                <a:spcPts val="600"/>
              </a:spcBef>
              <a:spcAft>
                <a:spcPts val="0"/>
              </a:spcAft>
              <a:buClr>
                <a:srgbClr val="6D6E71"/>
              </a:buClr>
              <a:buSzPts val="2800"/>
              <a:buFont typeface="Arial"/>
              <a:buChar char="•"/>
              <a:defRPr>
                <a:latin typeface="Arial"/>
                <a:ea typeface="Arial"/>
                <a:cs typeface="Arial"/>
                <a:sym typeface="Arial"/>
              </a:defRPr>
            </a:lvl1pPr>
            <a:lvl2pPr indent="-381000" lvl="1" marL="914400" marR="0" algn="l">
              <a:lnSpc>
                <a:spcPct val="100000"/>
              </a:lnSpc>
              <a:spcBef>
                <a:spcPts val="600"/>
              </a:spcBef>
              <a:spcAft>
                <a:spcPts val="0"/>
              </a:spcAft>
              <a:buClr>
                <a:srgbClr val="6D6E71"/>
              </a:buClr>
              <a:buSzPts val="2400"/>
              <a:buFont typeface="Arial"/>
              <a:buChar char="•"/>
              <a:defRPr>
                <a:latin typeface="Arial"/>
                <a:ea typeface="Arial"/>
                <a:cs typeface="Arial"/>
                <a:sym typeface="Arial"/>
              </a:defRPr>
            </a:lvl2pPr>
            <a:lvl3pPr indent="-355600" lvl="2" marL="1371600" marR="0" algn="l">
              <a:lnSpc>
                <a:spcPct val="100000"/>
              </a:lnSpc>
              <a:spcBef>
                <a:spcPts val="600"/>
              </a:spcBef>
              <a:spcAft>
                <a:spcPts val="0"/>
              </a:spcAft>
              <a:buClr>
                <a:srgbClr val="6D6E71"/>
              </a:buClr>
              <a:buSzPts val="2000"/>
              <a:buFont typeface="Arial"/>
              <a:buChar char="•"/>
              <a:defRPr>
                <a:latin typeface="Arial"/>
                <a:ea typeface="Arial"/>
                <a:cs typeface="Arial"/>
                <a:sym typeface="Arial"/>
              </a:defRPr>
            </a:lvl3pPr>
            <a:lvl4pPr indent="-355600" lvl="3" marL="1828800" marR="0" algn="l">
              <a:lnSpc>
                <a:spcPct val="100000"/>
              </a:lnSpc>
              <a:spcBef>
                <a:spcPts val="600"/>
              </a:spcBef>
              <a:spcAft>
                <a:spcPts val="0"/>
              </a:spcAft>
              <a:buClr>
                <a:schemeClr val="dk1"/>
              </a:buClr>
              <a:buSzPts val="2000"/>
              <a:buFont typeface="Arial"/>
              <a:buChar char="•"/>
              <a:defRPr>
                <a:latin typeface="Arial"/>
                <a:ea typeface="Arial"/>
                <a:cs typeface="Arial"/>
                <a:sym typeface="Arial"/>
              </a:defRPr>
            </a:lvl4pPr>
            <a:lvl5pPr indent="-355600" lvl="4" marL="2286000" marR="0" algn="l">
              <a:lnSpc>
                <a:spcPct val="100000"/>
              </a:lnSpc>
              <a:spcBef>
                <a:spcPts val="600"/>
              </a:spcBef>
              <a:spcAft>
                <a:spcPts val="0"/>
              </a:spcAft>
              <a:buClr>
                <a:schemeClr val="dk1"/>
              </a:buClr>
              <a:buSzPts val="2000"/>
              <a:buFont typeface="Arial"/>
              <a:buChar char="•"/>
              <a:defRPr>
                <a:latin typeface="Arial"/>
                <a:ea typeface="Arial"/>
                <a:cs typeface="Arial"/>
                <a:sym typeface="Arial"/>
              </a:defRPr>
            </a:lvl5pPr>
            <a:lvl6pPr indent="-342900" lvl="5" marL="2743200" algn="l">
              <a:spcBef>
                <a:spcPts val="60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58" name="Google Shape;58;p32"/>
          <p:cNvSpPr txBox="1"/>
          <p:nvPr>
            <p:ph type="title"/>
          </p:nvPr>
        </p:nvSpPr>
        <p:spPr>
          <a:xfrm>
            <a:off x="622300" y="622299"/>
            <a:ext cx="10947400" cy="711201"/>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sz="2800">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32"/>
          <p:cNvSpPr txBox="1"/>
          <p:nvPr>
            <p:ph idx="2" type="body"/>
          </p:nvPr>
        </p:nvSpPr>
        <p:spPr>
          <a:xfrm>
            <a:off x="622299" y="6115778"/>
            <a:ext cx="10947399" cy="180000"/>
          </a:xfrm>
          <a:prstGeom prst="rect">
            <a:avLst/>
          </a:prstGeom>
          <a:noFill/>
          <a:ln>
            <a:noFill/>
          </a:ln>
        </p:spPr>
        <p:txBody>
          <a:bodyPr anchorCtr="0" anchor="ctr" bIns="0" lIns="0" spcFirstLastPara="1" rIns="0" wrap="square" tIns="0">
            <a:noAutofit/>
          </a:bodyPr>
          <a:lstStyle>
            <a:lvl1pPr indent="-228600" lvl="0" marL="457200" algn="l">
              <a:spcBef>
                <a:spcPts val="0"/>
              </a:spcBef>
              <a:spcAft>
                <a:spcPts val="0"/>
              </a:spcAft>
              <a:buClr>
                <a:srgbClr val="6D6E71"/>
              </a:buClr>
              <a:buSzPts val="800"/>
              <a:buNone/>
              <a:defRPr sz="800">
                <a:latin typeface="Arial"/>
                <a:ea typeface="Arial"/>
                <a:cs typeface="Arial"/>
                <a:sym typeface="Arial"/>
              </a:defRPr>
            </a:lvl1pPr>
            <a:lvl2pPr indent="-228600" lvl="1" marL="914400" algn="l">
              <a:spcBef>
                <a:spcPts val="200"/>
              </a:spcBef>
              <a:spcAft>
                <a:spcPts val="0"/>
              </a:spcAft>
              <a:buClr>
                <a:srgbClr val="6D6E71"/>
              </a:buClr>
              <a:buSzPts val="1000"/>
              <a:buNone/>
              <a:defRPr sz="1000"/>
            </a:lvl2pPr>
            <a:lvl3pPr indent="-292100" lvl="2" marL="1371600" algn="l">
              <a:spcBef>
                <a:spcPts val="200"/>
              </a:spcBef>
              <a:spcAft>
                <a:spcPts val="0"/>
              </a:spcAft>
              <a:buClr>
                <a:srgbClr val="6D6E71"/>
              </a:buClr>
              <a:buSzPts val="1000"/>
              <a:buChar char="•"/>
              <a:defRPr sz="1000"/>
            </a:lvl3pPr>
            <a:lvl4pPr indent="-292100" lvl="3" marL="1828800" algn="l">
              <a:spcBef>
                <a:spcPts val="200"/>
              </a:spcBef>
              <a:spcAft>
                <a:spcPts val="0"/>
              </a:spcAft>
              <a:buClr>
                <a:schemeClr val="dk1"/>
              </a:buClr>
              <a:buSzPts val="1000"/>
              <a:buChar char="–"/>
              <a:defRPr sz="1000"/>
            </a:lvl4pPr>
            <a:lvl5pPr indent="-292100" lvl="4" marL="2286000" algn="l">
              <a:spcBef>
                <a:spcPts val="200"/>
              </a:spcBef>
              <a:spcAft>
                <a:spcPts val="0"/>
              </a:spcAft>
              <a:buClr>
                <a:schemeClr val="dk1"/>
              </a:buClr>
              <a:buSzPts val="1000"/>
              <a:buChar char="»"/>
              <a:defRPr sz="1000"/>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60" name="Google Shape;60;p32"/>
          <p:cNvSpPr txBox="1"/>
          <p:nvPr>
            <p:ph idx="3" type="body"/>
          </p:nvPr>
        </p:nvSpPr>
        <p:spPr>
          <a:xfrm>
            <a:off x="10180800" y="6433200"/>
            <a:ext cx="972000" cy="180000"/>
          </a:xfrm>
          <a:prstGeom prst="rect">
            <a:avLst/>
          </a:prstGeom>
          <a:noFill/>
          <a:ln>
            <a:noFill/>
          </a:ln>
        </p:spPr>
        <p:txBody>
          <a:bodyPr anchorCtr="0" anchor="ctr" bIns="0" lIns="0" spcFirstLastPara="1" rIns="0" wrap="square" tIns="0">
            <a:noAutofit/>
          </a:bodyPr>
          <a:lstStyle>
            <a:lvl1pPr indent="-228600" lvl="0" marL="457200" algn="r">
              <a:spcBef>
                <a:spcPts val="160"/>
              </a:spcBef>
              <a:spcAft>
                <a:spcPts val="0"/>
              </a:spcAft>
              <a:buClr>
                <a:srgbClr val="6D6E71"/>
              </a:buClr>
              <a:buSzPts val="800"/>
              <a:buNone/>
              <a:defRPr sz="800">
                <a:latin typeface="Arial"/>
                <a:ea typeface="Arial"/>
                <a:cs typeface="Arial"/>
                <a:sym typeface="Arial"/>
              </a:defRPr>
            </a:lvl1pPr>
            <a:lvl2pPr indent="-342900" lvl="1" marL="914400" algn="l">
              <a:spcBef>
                <a:spcPts val="360"/>
              </a:spcBef>
              <a:spcAft>
                <a:spcPts val="0"/>
              </a:spcAft>
              <a:buClr>
                <a:srgbClr val="6D6E71"/>
              </a:buClr>
              <a:buSzPts val="1800"/>
              <a:buChar char="–"/>
              <a:defRPr/>
            </a:lvl2pPr>
            <a:lvl3pPr indent="-342900" lvl="2" marL="1371600" algn="l">
              <a:spcBef>
                <a:spcPts val="360"/>
              </a:spcBef>
              <a:spcAft>
                <a:spcPts val="0"/>
              </a:spcAft>
              <a:buClr>
                <a:srgbClr val="6D6E7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61" name="Google Shape;61;p32"/>
          <p:cNvSpPr txBox="1"/>
          <p:nvPr/>
        </p:nvSpPr>
        <p:spPr>
          <a:xfrm>
            <a:off x="11209701" y="6433200"/>
            <a:ext cx="360002" cy="180000"/>
          </a:xfrm>
          <a:prstGeom prst="rect">
            <a:avLst/>
          </a:prstGeom>
          <a:noFill/>
          <a:ln>
            <a:noFill/>
          </a:ln>
        </p:spPr>
        <p:txBody>
          <a:bodyPr anchorCtr="0" anchor="ctr" bIns="45700" lIns="91425" spcFirstLastPara="1" rIns="0" wrap="square" tIns="45700">
            <a:noAutofit/>
          </a:bodyPr>
          <a:lstStyle/>
          <a:p>
            <a:pPr indent="0" lvl="0" marL="0" marR="0" rtl="0" algn="r">
              <a:spcBef>
                <a:spcPts val="0"/>
              </a:spcBef>
              <a:spcAft>
                <a:spcPts val="0"/>
              </a:spcAft>
              <a:buNone/>
            </a:pPr>
            <a:fld id="{00000000-1234-1234-1234-123412341234}" type="slidenum">
              <a:rPr lang="en-GB" sz="800">
                <a:solidFill>
                  <a:schemeClr val="dk1"/>
                </a:solidFill>
                <a:latin typeface="Arial"/>
                <a:ea typeface="Arial"/>
                <a:cs typeface="Arial"/>
                <a:sym typeface="Arial"/>
              </a:rPr>
              <a:t>‹#›</a:t>
            </a:fld>
            <a:endParaRPr sz="800">
              <a:solidFill>
                <a:schemeClr val="dk1"/>
              </a:solidFill>
              <a:latin typeface="Arial"/>
              <a:ea typeface="Arial"/>
              <a:cs typeface="Arial"/>
              <a:sym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69" name="Shape 69"/>
        <p:cNvGrpSpPr/>
        <p:nvPr/>
      </p:nvGrpSpPr>
      <p:grpSpPr>
        <a:xfrm>
          <a:off x="0" y="0"/>
          <a:ext cx="0" cy="0"/>
          <a:chOff x="0" y="0"/>
          <a:chExt cx="0" cy="0"/>
        </a:xfrm>
      </p:grpSpPr>
      <p:sp>
        <p:nvSpPr>
          <p:cNvPr id="70" name="Google Shape;70;p22"/>
          <p:cNvSpPr txBox="1"/>
          <p:nvPr>
            <p:ph type="title"/>
          </p:nvPr>
        </p:nvSpPr>
        <p:spPr>
          <a:xfrm>
            <a:off x="719667" y="704088"/>
            <a:ext cx="10767484" cy="504280"/>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22"/>
          <p:cNvSpPr txBox="1"/>
          <p:nvPr>
            <p:ph idx="1" type="body"/>
          </p:nvPr>
        </p:nvSpPr>
        <p:spPr>
          <a:xfrm>
            <a:off x="719405" y="1484784"/>
            <a:ext cx="10735176" cy="4031779"/>
          </a:xfrm>
          <a:prstGeom prst="rect">
            <a:avLst/>
          </a:prstGeom>
          <a:noFill/>
          <a:ln>
            <a:noFill/>
          </a:ln>
        </p:spPr>
        <p:txBody>
          <a:bodyPr anchorCtr="0" anchor="t" bIns="0" lIns="0" spcFirstLastPara="1" rIns="0" wrap="square" tIns="0">
            <a:noAutofit/>
          </a:bodyPr>
          <a:lstStyle>
            <a:lvl1pPr indent="-406400" lvl="0" marL="457200" algn="l">
              <a:lnSpc>
                <a:spcPct val="100000"/>
              </a:lnSpc>
              <a:spcBef>
                <a:spcPts val="600"/>
              </a:spcBef>
              <a:spcAft>
                <a:spcPts val="0"/>
              </a:spcAft>
              <a:buClr>
                <a:srgbClr val="6D6E71"/>
              </a:buClr>
              <a:buSzPts val="2800"/>
              <a:buChar char="•"/>
              <a:defRPr/>
            </a:lvl1pPr>
            <a:lvl2pPr indent="-381000" lvl="1" marL="914400" algn="l">
              <a:lnSpc>
                <a:spcPct val="100000"/>
              </a:lnSpc>
              <a:spcBef>
                <a:spcPts val="600"/>
              </a:spcBef>
              <a:spcAft>
                <a:spcPts val="0"/>
              </a:spcAft>
              <a:buClr>
                <a:srgbClr val="6D6E71"/>
              </a:buClr>
              <a:buSzPts val="2400"/>
              <a:buChar char="–"/>
              <a:defRPr/>
            </a:lvl2pPr>
            <a:lvl3pPr indent="-355600" lvl="2" marL="1371600" algn="l">
              <a:lnSpc>
                <a:spcPct val="100000"/>
              </a:lnSpc>
              <a:spcBef>
                <a:spcPts val="600"/>
              </a:spcBef>
              <a:spcAft>
                <a:spcPts val="0"/>
              </a:spcAft>
              <a:buClr>
                <a:srgbClr val="6D6E71"/>
              </a:buClr>
              <a:buSzPts val="20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72" name="Shape 72"/>
        <p:cNvGrpSpPr/>
        <p:nvPr/>
      </p:nvGrpSpPr>
      <p:grpSpPr>
        <a:xfrm>
          <a:off x="0" y="0"/>
          <a:ext cx="0" cy="0"/>
          <a:chOff x="0" y="0"/>
          <a:chExt cx="0" cy="0"/>
        </a:xfrm>
      </p:grpSpPr>
      <p:sp>
        <p:nvSpPr>
          <p:cNvPr id="73" name="Google Shape;73;p33"/>
          <p:cNvSpPr txBox="1"/>
          <p:nvPr>
            <p:ph type="ctrTitle"/>
          </p:nvPr>
        </p:nvSpPr>
        <p:spPr>
          <a:xfrm>
            <a:off x="722376" y="1916833"/>
            <a:ext cx="10770009" cy="533921"/>
          </a:xfrm>
          <a:prstGeom prst="rect">
            <a:avLst/>
          </a:prstGeom>
          <a:noFill/>
          <a:ln>
            <a:noFill/>
          </a:ln>
        </p:spPr>
        <p:txBody>
          <a:bodyPr anchorCtr="0" anchor="b" bIns="0" lIns="0" spcFirstLastPara="1" rIns="0" wrap="square" tIns="0">
            <a:normAutofit/>
          </a:bodyPr>
          <a:lstStyle>
            <a:lvl1pPr lvl="0" algn="l">
              <a:lnSpc>
                <a:spcPct val="69444"/>
              </a:lnSpc>
              <a:spcBef>
                <a:spcPts val="0"/>
              </a:spcBef>
              <a:spcAft>
                <a:spcPts val="0"/>
              </a:spcAft>
              <a:buSzPts val="1400"/>
              <a:buNone/>
              <a:defRPr b="0" sz="3600">
                <a:solidFill>
                  <a:srgbClr val="6D6E7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33"/>
          <p:cNvSpPr txBox="1"/>
          <p:nvPr>
            <p:ph idx="1" type="subTitle"/>
          </p:nvPr>
        </p:nvSpPr>
        <p:spPr>
          <a:xfrm>
            <a:off x="722376" y="3033486"/>
            <a:ext cx="10767484" cy="566057"/>
          </a:xfrm>
          <a:prstGeom prst="rect">
            <a:avLst/>
          </a:prstGeom>
          <a:noFill/>
          <a:ln>
            <a:noFill/>
          </a:ln>
        </p:spPr>
        <p:txBody>
          <a:bodyPr anchorCtr="0" anchor="t" bIns="0" lIns="0" spcFirstLastPara="1" rIns="0" wrap="square" tIns="0">
            <a:noAutofit/>
          </a:bodyPr>
          <a:lstStyle>
            <a:lvl1pPr lvl="0" algn="l">
              <a:lnSpc>
                <a:spcPct val="64285"/>
              </a:lnSpc>
              <a:spcBef>
                <a:spcPts val="0"/>
              </a:spcBef>
              <a:spcAft>
                <a:spcPts val="0"/>
              </a:spcAft>
              <a:buClr>
                <a:srgbClr val="6D6E71"/>
              </a:buClr>
              <a:buSzPts val="2800"/>
              <a:buNone/>
              <a:defRPr>
                <a:solidFill>
                  <a:srgbClr val="6D6E71"/>
                </a:solidFill>
              </a:defRPr>
            </a:lvl1pPr>
            <a:lvl2pPr lvl="1" algn="ctr">
              <a:spcBef>
                <a:spcPts val="480"/>
              </a:spcBef>
              <a:spcAft>
                <a:spcPts val="0"/>
              </a:spcAft>
              <a:buClr>
                <a:srgbClr val="A1A2A3"/>
              </a:buClr>
              <a:buSzPts val="2400"/>
              <a:buNone/>
              <a:defRPr>
                <a:solidFill>
                  <a:srgbClr val="A1A2A3"/>
                </a:solidFill>
              </a:defRPr>
            </a:lvl2pPr>
            <a:lvl3pPr lvl="2" algn="ctr">
              <a:spcBef>
                <a:spcPts val="400"/>
              </a:spcBef>
              <a:spcAft>
                <a:spcPts val="0"/>
              </a:spcAft>
              <a:buClr>
                <a:srgbClr val="A1A2A3"/>
              </a:buClr>
              <a:buSzPts val="2000"/>
              <a:buNone/>
              <a:defRPr>
                <a:solidFill>
                  <a:srgbClr val="A1A2A3"/>
                </a:solidFill>
              </a:defRPr>
            </a:lvl3pPr>
            <a:lvl4pPr lvl="3" algn="ctr">
              <a:spcBef>
                <a:spcPts val="400"/>
              </a:spcBef>
              <a:spcAft>
                <a:spcPts val="0"/>
              </a:spcAft>
              <a:buClr>
                <a:srgbClr val="A1A2A3"/>
              </a:buClr>
              <a:buSzPts val="2000"/>
              <a:buNone/>
              <a:defRPr>
                <a:solidFill>
                  <a:srgbClr val="A1A2A3"/>
                </a:solidFill>
              </a:defRPr>
            </a:lvl4pPr>
            <a:lvl5pPr lvl="4" algn="ctr">
              <a:spcBef>
                <a:spcPts val="400"/>
              </a:spcBef>
              <a:spcAft>
                <a:spcPts val="0"/>
              </a:spcAft>
              <a:buClr>
                <a:srgbClr val="A1A2A3"/>
              </a:buClr>
              <a:buSzPts val="2000"/>
              <a:buNone/>
              <a:defRPr>
                <a:solidFill>
                  <a:srgbClr val="A1A2A3"/>
                </a:solidFill>
              </a:defRPr>
            </a:lvl5pPr>
            <a:lvl6pPr lvl="5" algn="ctr">
              <a:spcBef>
                <a:spcPts val="400"/>
              </a:spcBef>
              <a:spcAft>
                <a:spcPts val="0"/>
              </a:spcAft>
              <a:buClr>
                <a:srgbClr val="A1A2A3"/>
              </a:buClr>
              <a:buSzPts val="2000"/>
              <a:buNone/>
              <a:defRPr>
                <a:solidFill>
                  <a:srgbClr val="A1A2A3"/>
                </a:solidFill>
              </a:defRPr>
            </a:lvl6pPr>
            <a:lvl7pPr lvl="6" algn="ctr">
              <a:spcBef>
                <a:spcPts val="400"/>
              </a:spcBef>
              <a:spcAft>
                <a:spcPts val="0"/>
              </a:spcAft>
              <a:buClr>
                <a:srgbClr val="A1A2A3"/>
              </a:buClr>
              <a:buSzPts val="2000"/>
              <a:buNone/>
              <a:defRPr>
                <a:solidFill>
                  <a:srgbClr val="A1A2A3"/>
                </a:solidFill>
              </a:defRPr>
            </a:lvl7pPr>
            <a:lvl8pPr lvl="7" algn="ctr">
              <a:spcBef>
                <a:spcPts val="400"/>
              </a:spcBef>
              <a:spcAft>
                <a:spcPts val="0"/>
              </a:spcAft>
              <a:buClr>
                <a:srgbClr val="A1A2A3"/>
              </a:buClr>
              <a:buSzPts val="2000"/>
              <a:buNone/>
              <a:defRPr>
                <a:solidFill>
                  <a:srgbClr val="A1A2A3"/>
                </a:solidFill>
              </a:defRPr>
            </a:lvl8pPr>
            <a:lvl9pPr lvl="8" algn="ctr">
              <a:spcBef>
                <a:spcPts val="400"/>
              </a:spcBef>
              <a:spcAft>
                <a:spcPts val="0"/>
              </a:spcAft>
              <a:buClr>
                <a:srgbClr val="A1A2A3"/>
              </a:buClr>
              <a:buSzPts val="2000"/>
              <a:buNone/>
              <a:defRPr>
                <a:solidFill>
                  <a:srgbClr val="A1A2A3"/>
                </a:solidFill>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and Chart">
  <p:cSld name="Title and Content and Chart">
    <p:spTree>
      <p:nvGrpSpPr>
        <p:cNvPr id="75" name="Shape 75"/>
        <p:cNvGrpSpPr/>
        <p:nvPr/>
      </p:nvGrpSpPr>
      <p:grpSpPr>
        <a:xfrm>
          <a:off x="0" y="0"/>
          <a:ext cx="0" cy="0"/>
          <a:chOff x="0" y="0"/>
          <a:chExt cx="0" cy="0"/>
        </a:xfrm>
      </p:grpSpPr>
      <p:sp>
        <p:nvSpPr>
          <p:cNvPr id="76" name="Google Shape;76;p34"/>
          <p:cNvSpPr txBox="1"/>
          <p:nvPr>
            <p:ph type="title"/>
          </p:nvPr>
        </p:nvSpPr>
        <p:spPr>
          <a:xfrm>
            <a:off x="719667" y="703264"/>
            <a:ext cx="10767484" cy="5048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34"/>
          <p:cNvSpPr txBox="1"/>
          <p:nvPr>
            <p:ph idx="1" type="body"/>
          </p:nvPr>
        </p:nvSpPr>
        <p:spPr>
          <a:xfrm>
            <a:off x="719404" y="1484313"/>
            <a:ext cx="10767747" cy="517330"/>
          </a:xfrm>
          <a:prstGeom prst="rect">
            <a:avLst/>
          </a:prstGeom>
          <a:noFill/>
          <a:ln>
            <a:noFill/>
          </a:ln>
        </p:spPr>
        <p:txBody>
          <a:bodyPr anchorCtr="0" anchor="t" bIns="0" lIns="0" spcFirstLastPara="1" rIns="0" wrap="square" tIns="0">
            <a:noAutofit/>
          </a:bodyPr>
          <a:lstStyle>
            <a:lvl1pPr indent="-228600" lvl="0" marL="457200" algn="l">
              <a:lnSpc>
                <a:spcPct val="67857"/>
              </a:lnSpc>
              <a:spcBef>
                <a:spcPts val="0"/>
              </a:spcBef>
              <a:spcAft>
                <a:spcPts val="0"/>
              </a:spcAft>
              <a:buClr>
                <a:srgbClr val="6D6E71"/>
              </a:buClr>
              <a:buSzPts val="2800"/>
              <a:buNone/>
              <a:defRPr/>
            </a:lvl1pPr>
            <a:lvl2pPr indent="-381000" lvl="1" marL="914400" algn="l">
              <a:lnSpc>
                <a:spcPct val="75000"/>
              </a:lnSpc>
              <a:spcBef>
                <a:spcPts val="600"/>
              </a:spcBef>
              <a:spcAft>
                <a:spcPts val="0"/>
              </a:spcAft>
              <a:buClr>
                <a:srgbClr val="6D6E71"/>
              </a:buClr>
              <a:buSzPts val="2400"/>
              <a:buChar char="–"/>
              <a:defRPr/>
            </a:lvl2pPr>
            <a:lvl3pPr indent="-342900" lvl="2" marL="1371600" algn="l">
              <a:spcBef>
                <a:spcPts val="360"/>
              </a:spcBef>
              <a:spcAft>
                <a:spcPts val="0"/>
              </a:spcAft>
              <a:buClr>
                <a:srgbClr val="6D6E7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8" name="Google Shape;78;p34"/>
          <p:cNvSpPr/>
          <p:nvPr>
            <p:ph idx="2" type="chart"/>
          </p:nvPr>
        </p:nvSpPr>
        <p:spPr>
          <a:xfrm>
            <a:off x="719667" y="2492897"/>
            <a:ext cx="10767484" cy="3096344"/>
          </a:xfrm>
          <a:prstGeom prst="rect">
            <a:avLst/>
          </a:prstGeom>
          <a:noFill/>
          <a:ln>
            <a:noFill/>
          </a:ln>
        </p:spPr>
        <p:txBody>
          <a:bodyPr anchorCtr="0" anchor="t" bIns="0" lIns="0" spcFirstLastPara="1" rIns="0" wrap="square" tIns="0">
            <a:normAutofit/>
          </a:bodyPr>
          <a:lstStyle>
            <a:lvl1pPr lvl="0" marR="0" rtl="0" algn="l">
              <a:spcBef>
                <a:spcPts val="220"/>
              </a:spcBef>
              <a:spcAft>
                <a:spcPts val="0"/>
              </a:spcAft>
              <a:buClr>
                <a:srgbClr val="6D6E71"/>
              </a:buClr>
              <a:buSzPts val="1100"/>
              <a:buFont typeface="Arial"/>
              <a:buNone/>
              <a:defRPr b="0" i="0" sz="1100" u="none" cap="none" strike="noStrike">
                <a:solidFill>
                  <a:srgbClr val="6D6E71"/>
                </a:solidFill>
                <a:latin typeface="Arial"/>
                <a:ea typeface="Arial"/>
                <a:cs typeface="Arial"/>
                <a:sym typeface="Arial"/>
              </a:defRPr>
            </a:lvl1pPr>
            <a:lvl2pPr lvl="1" marR="0" rtl="0" algn="l">
              <a:spcBef>
                <a:spcPts val="480"/>
              </a:spcBef>
              <a:spcAft>
                <a:spcPts val="0"/>
              </a:spcAft>
              <a:buClr>
                <a:srgbClr val="6D6E71"/>
              </a:buClr>
              <a:buSzPts val="2400"/>
              <a:buFont typeface="Arial"/>
              <a:buChar char="–"/>
              <a:defRPr b="0" i="0" sz="2400" u="none" cap="none" strike="noStrike">
                <a:solidFill>
                  <a:srgbClr val="6D6E71"/>
                </a:solidFill>
                <a:latin typeface="Arial"/>
                <a:ea typeface="Arial"/>
                <a:cs typeface="Arial"/>
                <a:sym typeface="Arial"/>
              </a:defRPr>
            </a:lvl2pPr>
            <a:lvl3pPr lvl="2" marR="0" rtl="0" algn="l">
              <a:spcBef>
                <a:spcPts val="400"/>
              </a:spcBef>
              <a:spcAft>
                <a:spcPts val="0"/>
              </a:spcAft>
              <a:buClr>
                <a:srgbClr val="6D6E71"/>
              </a:buClr>
              <a:buSzPts val="2000"/>
              <a:buFont typeface="Arial"/>
              <a:buChar char="•"/>
              <a:defRPr b="0" i="0" sz="2000" u="none" cap="none" strike="noStrike">
                <a:solidFill>
                  <a:srgbClr val="6D6E71"/>
                </a:solidFill>
                <a:latin typeface="Arial"/>
                <a:ea typeface="Arial"/>
                <a:cs typeface="Arial"/>
                <a:sym typeface="Arial"/>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79" name="Google Shape;79;p34"/>
          <p:cNvSpPr txBox="1"/>
          <p:nvPr>
            <p:ph idx="3" type="body"/>
          </p:nvPr>
        </p:nvSpPr>
        <p:spPr>
          <a:xfrm>
            <a:off x="719667" y="2132857"/>
            <a:ext cx="6144684" cy="288925"/>
          </a:xfrm>
          <a:prstGeom prst="rect">
            <a:avLst/>
          </a:prstGeom>
          <a:noFill/>
          <a:ln>
            <a:noFill/>
          </a:ln>
        </p:spPr>
        <p:txBody>
          <a:bodyPr anchorCtr="0" anchor="t" bIns="0" lIns="0" spcFirstLastPara="1" rIns="0" wrap="square" tIns="0">
            <a:noAutofit/>
          </a:bodyPr>
          <a:lstStyle>
            <a:lvl1pPr indent="-228600" lvl="0" marL="457200" algn="l">
              <a:spcBef>
                <a:spcPts val="560"/>
              </a:spcBef>
              <a:spcAft>
                <a:spcPts val="0"/>
              </a:spcAft>
              <a:buClr>
                <a:srgbClr val="6D6E71"/>
              </a:buClr>
              <a:buSzPts val="2800"/>
              <a:buFont typeface="Arial"/>
              <a:buNone/>
              <a:defRPr b="1">
                <a:solidFill>
                  <a:srgbClr val="6D6E71"/>
                </a:solidFill>
              </a:defRPr>
            </a:lvl1pPr>
            <a:lvl2pPr indent="-342900" lvl="1" marL="914400" algn="l">
              <a:spcBef>
                <a:spcPts val="360"/>
              </a:spcBef>
              <a:spcAft>
                <a:spcPts val="0"/>
              </a:spcAft>
              <a:buClr>
                <a:srgbClr val="6D6E71"/>
              </a:buClr>
              <a:buSzPts val="1800"/>
              <a:buChar char="–"/>
              <a:defRPr/>
            </a:lvl2pPr>
            <a:lvl3pPr indent="-342900" lvl="2" marL="1371600" algn="l">
              <a:spcBef>
                <a:spcPts val="360"/>
              </a:spcBef>
              <a:spcAft>
                <a:spcPts val="0"/>
              </a:spcAft>
              <a:buClr>
                <a:srgbClr val="6D6E7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and Table">
  <p:cSld name="Title and Content and Table">
    <p:spTree>
      <p:nvGrpSpPr>
        <p:cNvPr id="80" name="Shape 80"/>
        <p:cNvGrpSpPr/>
        <p:nvPr/>
      </p:nvGrpSpPr>
      <p:grpSpPr>
        <a:xfrm>
          <a:off x="0" y="0"/>
          <a:ext cx="0" cy="0"/>
          <a:chOff x="0" y="0"/>
          <a:chExt cx="0" cy="0"/>
        </a:xfrm>
      </p:grpSpPr>
      <p:sp>
        <p:nvSpPr>
          <p:cNvPr id="81" name="Google Shape;81;p35"/>
          <p:cNvSpPr txBox="1"/>
          <p:nvPr>
            <p:ph type="title"/>
          </p:nvPr>
        </p:nvSpPr>
        <p:spPr>
          <a:xfrm>
            <a:off x="719667" y="703264"/>
            <a:ext cx="10767484" cy="5048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35"/>
          <p:cNvSpPr txBox="1"/>
          <p:nvPr>
            <p:ph idx="1" type="body"/>
          </p:nvPr>
        </p:nvSpPr>
        <p:spPr>
          <a:xfrm>
            <a:off x="719404" y="1255487"/>
            <a:ext cx="10767747" cy="517330"/>
          </a:xfrm>
          <a:prstGeom prst="rect">
            <a:avLst/>
          </a:prstGeom>
          <a:noFill/>
          <a:ln>
            <a:noFill/>
          </a:ln>
        </p:spPr>
        <p:txBody>
          <a:bodyPr anchorCtr="0" anchor="t" bIns="0" lIns="0" spcFirstLastPara="1" rIns="0" wrap="square" tIns="0">
            <a:noAutofit/>
          </a:bodyPr>
          <a:lstStyle>
            <a:lvl1pPr indent="-228600" lvl="0" marL="457200" algn="l">
              <a:lnSpc>
                <a:spcPct val="67857"/>
              </a:lnSpc>
              <a:spcBef>
                <a:spcPts val="0"/>
              </a:spcBef>
              <a:spcAft>
                <a:spcPts val="0"/>
              </a:spcAft>
              <a:buClr>
                <a:srgbClr val="6D6E71"/>
              </a:buClr>
              <a:buSzPts val="2800"/>
              <a:buNone/>
              <a:defRPr/>
            </a:lvl1pPr>
            <a:lvl2pPr indent="-381000" lvl="1" marL="914400" algn="l">
              <a:lnSpc>
                <a:spcPct val="75000"/>
              </a:lnSpc>
              <a:spcBef>
                <a:spcPts val="600"/>
              </a:spcBef>
              <a:spcAft>
                <a:spcPts val="0"/>
              </a:spcAft>
              <a:buClr>
                <a:srgbClr val="6D6E71"/>
              </a:buClr>
              <a:buSzPts val="2400"/>
              <a:buChar char="–"/>
              <a:defRPr/>
            </a:lvl2pPr>
            <a:lvl3pPr indent="-342900" lvl="2" marL="1371600" algn="l">
              <a:spcBef>
                <a:spcPts val="360"/>
              </a:spcBef>
              <a:spcAft>
                <a:spcPts val="0"/>
              </a:spcAft>
              <a:buClr>
                <a:srgbClr val="6D6E7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3" name="Google Shape;83;p35"/>
          <p:cNvSpPr txBox="1"/>
          <p:nvPr>
            <p:ph idx="2" type="body"/>
          </p:nvPr>
        </p:nvSpPr>
        <p:spPr>
          <a:xfrm>
            <a:off x="719667" y="1988841"/>
            <a:ext cx="6144684" cy="288925"/>
          </a:xfrm>
          <a:prstGeom prst="rect">
            <a:avLst/>
          </a:prstGeom>
          <a:noFill/>
          <a:ln>
            <a:noFill/>
          </a:ln>
        </p:spPr>
        <p:txBody>
          <a:bodyPr anchorCtr="0" anchor="t" bIns="0" lIns="0" spcFirstLastPara="1" rIns="0" wrap="square" tIns="0">
            <a:noAutofit/>
          </a:bodyPr>
          <a:lstStyle>
            <a:lvl1pPr indent="-228600" lvl="0" marL="457200" algn="l">
              <a:spcBef>
                <a:spcPts val="560"/>
              </a:spcBef>
              <a:spcAft>
                <a:spcPts val="0"/>
              </a:spcAft>
              <a:buClr>
                <a:srgbClr val="6D6E71"/>
              </a:buClr>
              <a:buSzPts val="2800"/>
              <a:buFont typeface="Arial"/>
              <a:buNone/>
              <a:defRPr b="1">
                <a:solidFill>
                  <a:srgbClr val="6D6E71"/>
                </a:solidFill>
              </a:defRPr>
            </a:lvl1pPr>
            <a:lvl2pPr indent="-342900" lvl="1" marL="914400" algn="l">
              <a:spcBef>
                <a:spcPts val="360"/>
              </a:spcBef>
              <a:spcAft>
                <a:spcPts val="0"/>
              </a:spcAft>
              <a:buClr>
                <a:srgbClr val="6D6E71"/>
              </a:buClr>
              <a:buSzPts val="1800"/>
              <a:buChar char="–"/>
              <a:defRPr/>
            </a:lvl2pPr>
            <a:lvl3pPr indent="-342900" lvl="2" marL="1371600" algn="l">
              <a:spcBef>
                <a:spcPts val="360"/>
              </a:spcBef>
              <a:spcAft>
                <a:spcPts val="0"/>
              </a:spcAft>
              <a:buClr>
                <a:srgbClr val="6D6E7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and Pie Chart">
  <p:cSld name="Title and Content and Pie Chart">
    <p:spTree>
      <p:nvGrpSpPr>
        <p:cNvPr id="84" name="Shape 84"/>
        <p:cNvGrpSpPr/>
        <p:nvPr/>
      </p:nvGrpSpPr>
      <p:grpSpPr>
        <a:xfrm>
          <a:off x="0" y="0"/>
          <a:ext cx="0" cy="0"/>
          <a:chOff x="0" y="0"/>
          <a:chExt cx="0" cy="0"/>
        </a:xfrm>
      </p:grpSpPr>
      <p:sp>
        <p:nvSpPr>
          <p:cNvPr id="85" name="Google Shape;85;p36"/>
          <p:cNvSpPr txBox="1"/>
          <p:nvPr>
            <p:ph type="title"/>
          </p:nvPr>
        </p:nvSpPr>
        <p:spPr>
          <a:xfrm>
            <a:off x="719667" y="703264"/>
            <a:ext cx="10767484" cy="5048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36"/>
          <p:cNvSpPr txBox="1"/>
          <p:nvPr>
            <p:ph idx="1" type="body"/>
          </p:nvPr>
        </p:nvSpPr>
        <p:spPr>
          <a:xfrm>
            <a:off x="719404" y="1484784"/>
            <a:ext cx="10767747" cy="288033"/>
          </a:xfrm>
          <a:prstGeom prst="rect">
            <a:avLst/>
          </a:prstGeom>
          <a:noFill/>
          <a:ln>
            <a:noFill/>
          </a:ln>
        </p:spPr>
        <p:txBody>
          <a:bodyPr anchorCtr="0" anchor="t" bIns="0" lIns="0" spcFirstLastPara="1" rIns="0" wrap="square" tIns="0">
            <a:noAutofit/>
          </a:bodyPr>
          <a:lstStyle>
            <a:lvl1pPr indent="-228600" lvl="0" marL="457200" algn="l">
              <a:lnSpc>
                <a:spcPct val="67857"/>
              </a:lnSpc>
              <a:spcBef>
                <a:spcPts val="0"/>
              </a:spcBef>
              <a:spcAft>
                <a:spcPts val="0"/>
              </a:spcAft>
              <a:buClr>
                <a:srgbClr val="6D6E71"/>
              </a:buClr>
              <a:buSzPts val="2800"/>
              <a:buNone/>
              <a:defRPr/>
            </a:lvl1pPr>
            <a:lvl2pPr indent="-381000" lvl="1" marL="914400" algn="l">
              <a:lnSpc>
                <a:spcPct val="75000"/>
              </a:lnSpc>
              <a:spcBef>
                <a:spcPts val="600"/>
              </a:spcBef>
              <a:spcAft>
                <a:spcPts val="0"/>
              </a:spcAft>
              <a:buClr>
                <a:srgbClr val="6D6E71"/>
              </a:buClr>
              <a:buSzPts val="2400"/>
              <a:buChar char="–"/>
              <a:defRPr/>
            </a:lvl2pPr>
            <a:lvl3pPr indent="-342900" lvl="2" marL="1371600" algn="l">
              <a:spcBef>
                <a:spcPts val="360"/>
              </a:spcBef>
              <a:spcAft>
                <a:spcPts val="0"/>
              </a:spcAft>
              <a:buClr>
                <a:srgbClr val="6D6E7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7" name="Google Shape;87;p36"/>
          <p:cNvSpPr/>
          <p:nvPr>
            <p:ph idx="2" type="chart"/>
          </p:nvPr>
        </p:nvSpPr>
        <p:spPr>
          <a:xfrm>
            <a:off x="5519937" y="2348880"/>
            <a:ext cx="5967215" cy="3528392"/>
          </a:xfrm>
          <a:prstGeom prst="rect">
            <a:avLst/>
          </a:prstGeom>
          <a:noFill/>
          <a:ln>
            <a:noFill/>
          </a:ln>
        </p:spPr>
        <p:txBody>
          <a:bodyPr anchorCtr="0" anchor="t" bIns="0" lIns="0" spcFirstLastPara="1" rIns="0" wrap="square" tIns="0">
            <a:normAutofit/>
          </a:bodyPr>
          <a:lstStyle>
            <a:lvl1pPr lvl="0" marR="0" rtl="0" algn="l">
              <a:spcBef>
                <a:spcPts val="220"/>
              </a:spcBef>
              <a:spcAft>
                <a:spcPts val="0"/>
              </a:spcAft>
              <a:buClr>
                <a:srgbClr val="6D6E71"/>
              </a:buClr>
              <a:buSzPts val="1100"/>
              <a:buFont typeface="Arial"/>
              <a:buNone/>
              <a:defRPr b="0" i="0" sz="1100" u="none" cap="none" strike="noStrike">
                <a:solidFill>
                  <a:srgbClr val="6D6E71"/>
                </a:solidFill>
                <a:latin typeface="Arial"/>
                <a:ea typeface="Arial"/>
                <a:cs typeface="Arial"/>
                <a:sym typeface="Arial"/>
              </a:defRPr>
            </a:lvl1pPr>
            <a:lvl2pPr lvl="1" marR="0" rtl="0" algn="l">
              <a:spcBef>
                <a:spcPts val="480"/>
              </a:spcBef>
              <a:spcAft>
                <a:spcPts val="0"/>
              </a:spcAft>
              <a:buClr>
                <a:srgbClr val="6D6E71"/>
              </a:buClr>
              <a:buSzPts val="2400"/>
              <a:buFont typeface="Arial"/>
              <a:buChar char="–"/>
              <a:defRPr b="0" i="0" sz="2400" u="none" cap="none" strike="noStrike">
                <a:solidFill>
                  <a:srgbClr val="6D6E71"/>
                </a:solidFill>
                <a:latin typeface="Arial"/>
                <a:ea typeface="Arial"/>
                <a:cs typeface="Arial"/>
                <a:sym typeface="Arial"/>
              </a:defRPr>
            </a:lvl2pPr>
            <a:lvl3pPr lvl="2" marR="0" rtl="0" algn="l">
              <a:spcBef>
                <a:spcPts val="400"/>
              </a:spcBef>
              <a:spcAft>
                <a:spcPts val="0"/>
              </a:spcAft>
              <a:buClr>
                <a:srgbClr val="6D6E71"/>
              </a:buClr>
              <a:buSzPts val="2000"/>
              <a:buFont typeface="Arial"/>
              <a:buChar char="•"/>
              <a:defRPr b="0" i="0" sz="2000" u="none" cap="none" strike="noStrike">
                <a:solidFill>
                  <a:srgbClr val="6D6E71"/>
                </a:solidFill>
                <a:latin typeface="Arial"/>
                <a:ea typeface="Arial"/>
                <a:cs typeface="Arial"/>
                <a:sym typeface="Arial"/>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88" name="Google Shape;88;p36"/>
          <p:cNvSpPr txBox="1"/>
          <p:nvPr>
            <p:ph idx="3" type="body"/>
          </p:nvPr>
        </p:nvSpPr>
        <p:spPr>
          <a:xfrm>
            <a:off x="719667" y="1988841"/>
            <a:ext cx="6144684" cy="288925"/>
          </a:xfrm>
          <a:prstGeom prst="rect">
            <a:avLst/>
          </a:prstGeom>
          <a:noFill/>
          <a:ln>
            <a:noFill/>
          </a:ln>
        </p:spPr>
        <p:txBody>
          <a:bodyPr anchorCtr="0" anchor="t" bIns="0" lIns="0" spcFirstLastPara="1" rIns="0" wrap="square" tIns="0">
            <a:noAutofit/>
          </a:bodyPr>
          <a:lstStyle>
            <a:lvl1pPr indent="-228600" lvl="0" marL="457200" algn="l">
              <a:spcBef>
                <a:spcPts val="560"/>
              </a:spcBef>
              <a:spcAft>
                <a:spcPts val="0"/>
              </a:spcAft>
              <a:buClr>
                <a:srgbClr val="6D6E71"/>
              </a:buClr>
              <a:buSzPts val="2800"/>
              <a:buFont typeface="Arial"/>
              <a:buNone/>
              <a:defRPr b="1">
                <a:solidFill>
                  <a:srgbClr val="6D6E71"/>
                </a:solidFill>
              </a:defRPr>
            </a:lvl1pPr>
            <a:lvl2pPr indent="-342900" lvl="1" marL="914400" algn="l">
              <a:spcBef>
                <a:spcPts val="360"/>
              </a:spcBef>
              <a:spcAft>
                <a:spcPts val="0"/>
              </a:spcAft>
              <a:buClr>
                <a:srgbClr val="6D6E71"/>
              </a:buClr>
              <a:buSzPts val="1800"/>
              <a:buChar char="–"/>
              <a:defRPr/>
            </a:lvl2pPr>
            <a:lvl3pPr indent="-342900" lvl="2" marL="1371600" algn="l">
              <a:spcBef>
                <a:spcPts val="360"/>
              </a:spcBef>
              <a:spcAft>
                <a:spcPts val="0"/>
              </a:spcAft>
              <a:buClr>
                <a:srgbClr val="6D6E7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9" name="Google Shape;89;p36"/>
          <p:cNvSpPr txBox="1"/>
          <p:nvPr>
            <p:ph idx="4" type="body"/>
          </p:nvPr>
        </p:nvSpPr>
        <p:spPr>
          <a:xfrm>
            <a:off x="719667" y="2348874"/>
            <a:ext cx="5088467" cy="3240367"/>
          </a:xfrm>
          <a:prstGeom prst="rect">
            <a:avLst/>
          </a:prstGeom>
          <a:noFill/>
          <a:ln>
            <a:noFill/>
          </a:ln>
        </p:spPr>
        <p:txBody>
          <a:bodyPr anchorCtr="0" anchor="t" bIns="0" lIns="0" spcFirstLastPara="1" rIns="0" wrap="square" tIns="0">
            <a:noAutofit/>
          </a:bodyPr>
          <a:lstStyle>
            <a:lvl1pPr indent="-406400" lvl="0" marL="457200" algn="l">
              <a:lnSpc>
                <a:spcPct val="67857"/>
              </a:lnSpc>
              <a:spcBef>
                <a:spcPts val="800"/>
              </a:spcBef>
              <a:spcAft>
                <a:spcPts val="0"/>
              </a:spcAft>
              <a:buClr>
                <a:srgbClr val="6D6E71"/>
              </a:buClr>
              <a:buSzPts val="2800"/>
              <a:buChar char="•"/>
              <a:defRPr/>
            </a:lvl1pPr>
            <a:lvl2pPr indent="-342900" lvl="1" marL="914400" algn="l">
              <a:spcBef>
                <a:spcPts val="360"/>
              </a:spcBef>
              <a:spcAft>
                <a:spcPts val="0"/>
              </a:spcAft>
              <a:buClr>
                <a:srgbClr val="6D6E71"/>
              </a:buClr>
              <a:buSzPts val="1800"/>
              <a:buChar char="–"/>
              <a:defRPr/>
            </a:lvl2pPr>
            <a:lvl3pPr indent="-342900" lvl="2" marL="1371600" algn="l">
              <a:spcBef>
                <a:spcPts val="360"/>
              </a:spcBef>
              <a:spcAft>
                <a:spcPts val="0"/>
              </a:spcAft>
              <a:buClr>
                <a:srgbClr val="6D6E7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Chart">
  <p:cSld name="Text and Chart">
    <p:spTree>
      <p:nvGrpSpPr>
        <p:cNvPr id="90" name="Shape 90"/>
        <p:cNvGrpSpPr/>
        <p:nvPr/>
      </p:nvGrpSpPr>
      <p:grpSpPr>
        <a:xfrm>
          <a:off x="0" y="0"/>
          <a:ext cx="0" cy="0"/>
          <a:chOff x="0" y="0"/>
          <a:chExt cx="0" cy="0"/>
        </a:xfrm>
      </p:grpSpPr>
      <p:sp>
        <p:nvSpPr>
          <p:cNvPr id="91" name="Google Shape;91;p37"/>
          <p:cNvSpPr txBox="1"/>
          <p:nvPr>
            <p:ph type="title"/>
          </p:nvPr>
        </p:nvSpPr>
        <p:spPr>
          <a:xfrm>
            <a:off x="719667" y="703264"/>
            <a:ext cx="10767484" cy="5048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2" name="Google Shape;92;p37"/>
          <p:cNvSpPr txBox="1"/>
          <p:nvPr>
            <p:ph idx="1" type="body"/>
          </p:nvPr>
        </p:nvSpPr>
        <p:spPr>
          <a:xfrm>
            <a:off x="719667" y="1484313"/>
            <a:ext cx="5274733" cy="4268334"/>
          </a:xfrm>
          <a:prstGeom prst="rect">
            <a:avLst/>
          </a:prstGeom>
          <a:noFill/>
          <a:ln>
            <a:noFill/>
          </a:ln>
        </p:spPr>
        <p:txBody>
          <a:bodyPr anchorCtr="0" anchor="t" bIns="0" lIns="0" spcFirstLastPara="1" rIns="0" wrap="square" tIns="0">
            <a:normAutofit/>
          </a:bodyPr>
          <a:lstStyle>
            <a:lvl1pPr indent="-406400" lvl="0" marL="457200" algn="l">
              <a:spcBef>
                <a:spcPts val="560"/>
              </a:spcBef>
              <a:spcAft>
                <a:spcPts val="0"/>
              </a:spcAft>
              <a:buClr>
                <a:srgbClr val="6D6E71"/>
              </a:buClr>
              <a:buSzPts val="2800"/>
              <a:buChar char="•"/>
              <a:defRPr sz="2800"/>
            </a:lvl1pPr>
            <a:lvl2pPr indent="-381000" lvl="1" marL="914400" algn="l">
              <a:spcBef>
                <a:spcPts val="480"/>
              </a:spcBef>
              <a:spcAft>
                <a:spcPts val="0"/>
              </a:spcAft>
              <a:buClr>
                <a:srgbClr val="6D6E71"/>
              </a:buClr>
              <a:buSzPts val="2400"/>
              <a:buChar char="–"/>
              <a:defRPr sz="2400"/>
            </a:lvl2pPr>
            <a:lvl3pPr indent="-355600" lvl="2" marL="1371600" algn="l">
              <a:spcBef>
                <a:spcPts val="400"/>
              </a:spcBef>
              <a:spcAft>
                <a:spcPts val="0"/>
              </a:spcAft>
              <a:buClr>
                <a:srgbClr val="6D6E7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93" name="Google Shape;93;p37"/>
          <p:cNvSpPr/>
          <p:nvPr>
            <p:ph idx="2" type="chart"/>
          </p:nvPr>
        </p:nvSpPr>
        <p:spPr>
          <a:xfrm>
            <a:off x="6480043" y="1484314"/>
            <a:ext cx="5007108" cy="4268333"/>
          </a:xfrm>
          <a:prstGeom prst="rect">
            <a:avLst/>
          </a:prstGeom>
          <a:noFill/>
          <a:ln>
            <a:noFill/>
          </a:ln>
        </p:spPr>
        <p:txBody>
          <a:bodyPr anchorCtr="0" anchor="t" bIns="0" lIns="0" spcFirstLastPara="1" rIns="0" wrap="square" tIns="0">
            <a:normAutofit/>
          </a:bodyPr>
          <a:lstStyle>
            <a:lvl1pPr lvl="0" marR="0" rtl="0" algn="l">
              <a:spcBef>
                <a:spcPts val="180"/>
              </a:spcBef>
              <a:spcAft>
                <a:spcPts val="0"/>
              </a:spcAft>
              <a:buClr>
                <a:srgbClr val="6D6E71"/>
              </a:buClr>
              <a:buSzPts val="900"/>
              <a:buFont typeface="Arial"/>
              <a:buNone/>
              <a:defRPr b="0" i="0" sz="900" u="none" cap="none" strike="noStrike">
                <a:solidFill>
                  <a:srgbClr val="6D6E71"/>
                </a:solidFill>
                <a:latin typeface="Arial"/>
                <a:ea typeface="Arial"/>
                <a:cs typeface="Arial"/>
                <a:sym typeface="Arial"/>
              </a:defRPr>
            </a:lvl1pPr>
            <a:lvl2pPr lvl="1" marR="0" rtl="0" algn="l">
              <a:spcBef>
                <a:spcPts val="480"/>
              </a:spcBef>
              <a:spcAft>
                <a:spcPts val="0"/>
              </a:spcAft>
              <a:buClr>
                <a:srgbClr val="6D6E71"/>
              </a:buClr>
              <a:buSzPts val="2400"/>
              <a:buFont typeface="Arial"/>
              <a:buChar char="–"/>
              <a:defRPr b="0" i="0" sz="2400" u="none" cap="none" strike="noStrike">
                <a:solidFill>
                  <a:srgbClr val="6D6E71"/>
                </a:solidFill>
                <a:latin typeface="Arial"/>
                <a:ea typeface="Arial"/>
                <a:cs typeface="Arial"/>
                <a:sym typeface="Arial"/>
              </a:defRPr>
            </a:lvl2pPr>
            <a:lvl3pPr lvl="2" marR="0" rtl="0" algn="l">
              <a:spcBef>
                <a:spcPts val="400"/>
              </a:spcBef>
              <a:spcAft>
                <a:spcPts val="0"/>
              </a:spcAft>
              <a:buClr>
                <a:srgbClr val="6D6E71"/>
              </a:buClr>
              <a:buSzPts val="2000"/>
              <a:buFont typeface="Arial"/>
              <a:buChar char="•"/>
              <a:defRPr b="0" i="0" sz="2000" u="none" cap="none" strike="noStrike">
                <a:solidFill>
                  <a:srgbClr val="6D6E71"/>
                </a:solidFill>
                <a:latin typeface="Arial"/>
                <a:ea typeface="Arial"/>
                <a:cs typeface="Arial"/>
                <a:sym typeface="Arial"/>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tle and Chart">
  <p:cSld name="Ttle and Chart">
    <p:spTree>
      <p:nvGrpSpPr>
        <p:cNvPr id="94" name="Shape 94"/>
        <p:cNvGrpSpPr/>
        <p:nvPr/>
      </p:nvGrpSpPr>
      <p:grpSpPr>
        <a:xfrm>
          <a:off x="0" y="0"/>
          <a:ext cx="0" cy="0"/>
          <a:chOff x="0" y="0"/>
          <a:chExt cx="0" cy="0"/>
        </a:xfrm>
      </p:grpSpPr>
      <p:sp>
        <p:nvSpPr>
          <p:cNvPr id="95" name="Google Shape;95;p38"/>
          <p:cNvSpPr txBox="1"/>
          <p:nvPr>
            <p:ph type="title"/>
          </p:nvPr>
        </p:nvSpPr>
        <p:spPr>
          <a:xfrm>
            <a:off x="719667" y="703264"/>
            <a:ext cx="10767484" cy="5048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38"/>
          <p:cNvSpPr/>
          <p:nvPr>
            <p:ph idx="2" type="chart"/>
          </p:nvPr>
        </p:nvSpPr>
        <p:spPr>
          <a:xfrm>
            <a:off x="719667" y="1484312"/>
            <a:ext cx="10767484" cy="4032251"/>
          </a:xfrm>
          <a:prstGeom prst="rect">
            <a:avLst/>
          </a:prstGeom>
          <a:noFill/>
          <a:ln>
            <a:noFill/>
          </a:ln>
        </p:spPr>
        <p:txBody>
          <a:bodyPr anchorCtr="0" anchor="t" bIns="0" lIns="0" spcFirstLastPara="1" rIns="0" wrap="square" tIns="0">
            <a:normAutofit/>
          </a:bodyPr>
          <a:lstStyle>
            <a:lvl1pPr lvl="0" marR="0" rtl="0" algn="l">
              <a:spcBef>
                <a:spcPts val="180"/>
              </a:spcBef>
              <a:spcAft>
                <a:spcPts val="0"/>
              </a:spcAft>
              <a:buClr>
                <a:srgbClr val="6D6E71"/>
              </a:buClr>
              <a:buSzPts val="900"/>
              <a:buFont typeface="Arial"/>
              <a:buNone/>
              <a:defRPr b="0" i="0" sz="900" u="none" cap="none" strike="noStrike">
                <a:solidFill>
                  <a:srgbClr val="6D6E71"/>
                </a:solidFill>
                <a:latin typeface="Arial"/>
                <a:ea typeface="Arial"/>
                <a:cs typeface="Arial"/>
                <a:sym typeface="Arial"/>
              </a:defRPr>
            </a:lvl1pPr>
            <a:lvl2pPr lvl="1" marR="0" rtl="0" algn="l">
              <a:spcBef>
                <a:spcPts val="480"/>
              </a:spcBef>
              <a:spcAft>
                <a:spcPts val="0"/>
              </a:spcAft>
              <a:buClr>
                <a:srgbClr val="6D6E71"/>
              </a:buClr>
              <a:buSzPts val="2400"/>
              <a:buFont typeface="Arial"/>
              <a:buChar char="–"/>
              <a:defRPr b="0" i="0" sz="2400" u="none" cap="none" strike="noStrike">
                <a:solidFill>
                  <a:srgbClr val="6D6E71"/>
                </a:solidFill>
                <a:latin typeface="Arial"/>
                <a:ea typeface="Arial"/>
                <a:cs typeface="Arial"/>
                <a:sym typeface="Arial"/>
              </a:defRPr>
            </a:lvl2pPr>
            <a:lvl3pPr lvl="2" marR="0" rtl="0" algn="l">
              <a:spcBef>
                <a:spcPts val="400"/>
              </a:spcBef>
              <a:spcAft>
                <a:spcPts val="0"/>
              </a:spcAft>
              <a:buClr>
                <a:srgbClr val="6D6E71"/>
              </a:buClr>
              <a:buSzPts val="2000"/>
              <a:buFont typeface="Arial"/>
              <a:buChar char="•"/>
              <a:defRPr b="0" i="0" sz="2000" u="none" cap="none" strike="noStrike">
                <a:solidFill>
                  <a:srgbClr val="6D6E71"/>
                </a:solidFill>
                <a:latin typeface="Arial"/>
                <a:ea typeface="Arial"/>
                <a:cs typeface="Arial"/>
                <a:sym typeface="Arial"/>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Image">
  <p:cSld name="Title and Image">
    <p:spTree>
      <p:nvGrpSpPr>
        <p:cNvPr id="97" name="Shape 97"/>
        <p:cNvGrpSpPr/>
        <p:nvPr/>
      </p:nvGrpSpPr>
      <p:grpSpPr>
        <a:xfrm>
          <a:off x="0" y="0"/>
          <a:ext cx="0" cy="0"/>
          <a:chOff x="0" y="0"/>
          <a:chExt cx="0" cy="0"/>
        </a:xfrm>
      </p:grpSpPr>
      <p:sp>
        <p:nvSpPr>
          <p:cNvPr id="98" name="Google Shape;98;p39"/>
          <p:cNvSpPr txBox="1"/>
          <p:nvPr>
            <p:ph type="title"/>
          </p:nvPr>
        </p:nvSpPr>
        <p:spPr>
          <a:xfrm>
            <a:off x="719667" y="703264"/>
            <a:ext cx="10767484" cy="5048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9" name="Google Shape;99;p39"/>
          <p:cNvSpPr/>
          <p:nvPr>
            <p:ph idx="2" type="pic"/>
          </p:nvPr>
        </p:nvSpPr>
        <p:spPr>
          <a:xfrm>
            <a:off x="719667" y="1484312"/>
            <a:ext cx="10767484" cy="4032251"/>
          </a:xfrm>
          <a:prstGeom prst="rect">
            <a:avLst/>
          </a:prstGeom>
          <a:noFill/>
          <a:ln>
            <a:noFill/>
          </a:ln>
        </p:spPr>
        <p:txBody>
          <a:bodyPr anchorCtr="0" anchor="t" bIns="0" lIns="0" spcFirstLastPara="1" rIns="0" wrap="square" tIns="0">
            <a:normAutofit/>
          </a:bodyPr>
          <a:lstStyle>
            <a:lvl1pPr lvl="0" marR="0" rtl="0" algn="l">
              <a:spcBef>
                <a:spcPts val="180"/>
              </a:spcBef>
              <a:spcAft>
                <a:spcPts val="0"/>
              </a:spcAft>
              <a:buClr>
                <a:srgbClr val="6D6E71"/>
              </a:buClr>
              <a:buSzPts val="900"/>
              <a:buFont typeface="Arial"/>
              <a:buNone/>
              <a:defRPr b="0" i="0" sz="900" u="none" cap="none" strike="noStrike">
                <a:solidFill>
                  <a:srgbClr val="6D6E71"/>
                </a:solidFill>
                <a:latin typeface="Arial"/>
                <a:ea typeface="Arial"/>
                <a:cs typeface="Arial"/>
                <a:sym typeface="Arial"/>
              </a:defRPr>
            </a:lvl1pPr>
            <a:lvl2pPr lvl="1" marR="0" rtl="0" algn="l">
              <a:spcBef>
                <a:spcPts val="480"/>
              </a:spcBef>
              <a:spcAft>
                <a:spcPts val="0"/>
              </a:spcAft>
              <a:buClr>
                <a:srgbClr val="6D6E71"/>
              </a:buClr>
              <a:buSzPts val="2400"/>
              <a:buFont typeface="Arial"/>
              <a:buChar char="–"/>
              <a:defRPr b="0" i="0" sz="2400" u="none" cap="none" strike="noStrike">
                <a:solidFill>
                  <a:srgbClr val="6D6E71"/>
                </a:solidFill>
                <a:latin typeface="Arial"/>
                <a:ea typeface="Arial"/>
                <a:cs typeface="Arial"/>
                <a:sym typeface="Arial"/>
              </a:defRPr>
            </a:lvl2pPr>
            <a:lvl3pPr lvl="2" marR="0" rtl="0" algn="l">
              <a:spcBef>
                <a:spcPts val="400"/>
              </a:spcBef>
              <a:spcAft>
                <a:spcPts val="0"/>
              </a:spcAft>
              <a:buClr>
                <a:srgbClr val="6D6E71"/>
              </a:buClr>
              <a:buSzPts val="2000"/>
              <a:buFont typeface="Arial"/>
              <a:buChar char="•"/>
              <a:defRPr b="0" i="0" sz="2000" u="none" cap="none" strike="noStrike">
                <a:solidFill>
                  <a:srgbClr val="6D6E71"/>
                </a:solidFill>
                <a:latin typeface="Arial"/>
                <a:ea typeface="Arial"/>
                <a:cs typeface="Arial"/>
                <a:sym typeface="Arial"/>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19" name="Shape 19"/>
        <p:cNvGrpSpPr/>
        <p:nvPr/>
      </p:nvGrpSpPr>
      <p:grpSpPr>
        <a:xfrm>
          <a:off x="0" y="0"/>
          <a:ext cx="0" cy="0"/>
          <a:chOff x="0" y="0"/>
          <a:chExt cx="0" cy="0"/>
        </a:xfrm>
      </p:grpSpPr>
      <p:sp>
        <p:nvSpPr>
          <p:cNvPr id="20" name="Google Shape;20;p23"/>
          <p:cNvSpPr txBox="1"/>
          <p:nvPr>
            <p:ph type="title"/>
          </p:nvPr>
        </p:nvSpPr>
        <p:spPr>
          <a:xfrm>
            <a:off x="719667" y="704088"/>
            <a:ext cx="10767484" cy="504280"/>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23"/>
          <p:cNvSpPr txBox="1"/>
          <p:nvPr>
            <p:ph idx="1" type="body"/>
          </p:nvPr>
        </p:nvSpPr>
        <p:spPr>
          <a:xfrm>
            <a:off x="719405" y="1481328"/>
            <a:ext cx="10771632" cy="4031779"/>
          </a:xfrm>
          <a:prstGeom prst="rect">
            <a:avLst/>
          </a:prstGeom>
          <a:noFill/>
          <a:ln>
            <a:noFill/>
          </a:ln>
        </p:spPr>
        <p:txBody>
          <a:bodyPr anchorCtr="0" anchor="t" bIns="0" lIns="0" spcFirstLastPara="1" rIns="0" wrap="square" tIns="0">
            <a:noAutofit/>
          </a:bodyPr>
          <a:lstStyle>
            <a:lvl1pPr indent="-406400" lvl="0" marL="457200" marR="0" algn="l">
              <a:lnSpc>
                <a:spcPct val="100000"/>
              </a:lnSpc>
              <a:spcBef>
                <a:spcPts val="560"/>
              </a:spcBef>
              <a:spcAft>
                <a:spcPts val="0"/>
              </a:spcAft>
              <a:buClr>
                <a:srgbClr val="6D6E71"/>
              </a:buClr>
              <a:buSzPts val="2800"/>
              <a:buFont typeface="Arial"/>
              <a:buChar char="•"/>
              <a:defRPr/>
            </a:lvl1pPr>
            <a:lvl2pPr indent="-381000" lvl="1" marL="914400" marR="0" algn="l">
              <a:lnSpc>
                <a:spcPct val="100000"/>
              </a:lnSpc>
              <a:spcBef>
                <a:spcPts val="480"/>
              </a:spcBef>
              <a:spcAft>
                <a:spcPts val="0"/>
              </a:spcAft>
              <a:buClr>
                <a:srgbClr val="6D6E71"/>
              </a:buClr>
              <a:buSzPts val="2400"/>
              <a:buFont typeface="Arial"/>
              <a:buChar char="–"/>
              <a:defRPr/>
            </a:lvl2pPr>
            <a:lvl3pPr indent="-355600" lvl="2" marL="1371600" marR="0" algn="l">
              <a:lnSpc>
                <a:spcPct val="100000"/>
              </a:lnSpc>
              <a:spcBef>
                <a:spcPts val="400"/>
              </a:spcBef>
              <a:spcAft>
                <a:spcPts val="0"/>
              </a:spcAft>
              <a:buClr>
                <a:srgbClr val="6D6E71"/>
              </a:buClr>
              <a:buSzPts val="2000"/>
              <a:buFont typeface="Arial"/>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and Chart">
  <p:cSld name="Title and Content and Chart">
    <p:spTree>
      <p:nvGrpSpPr>
        <p:cNvPr id="22" name="Shape 22"/>
        <p:cNvGrpSpPr/>
        <p:nvPr/>
      </p:nvGrpSpPr>
      <p:grpSpPr>
        <a:xfrm>
          <a:off x="0" y="0"/>
          <a:ext cx="0" cy="0"/>
          <a:chOff x="0" y="0"/>
          <a:chExt cx="0" cy="0"/>
        </a:xfrm>
      </p:grpSpPr>
      <p:sp>
        <p:nvSpPr>
          <p:cNvPr id="23" name="Google Shape;23;p24"/>
          <p:cNvSpPr txBox="1"/>
          <p:nvPr>
            <p:ph type="title"/>
          </p:nvPr>
        </p:nvSpPr>
        <p:spPr>
          <a:xfrm>
            <a:off x="722376" y="703264"/>
            <a:ext cx="10767484" cy="5048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24"/>
          <p:cNvSpPr txBox="1"/>
          <p:nvPr>
            <p:ph idx="1" type="body"/>
          </p:nvPr>
        </p:nvSpPr>
        <p:spPr>
          <a:xfrm>
            <a:off x="719404" y="1484313"/>
            <a:ext cx="10767747" cy="517330"/>
          </a:xfrm>
          <a:prstGeom prst="rect">
            <a:avLst/>
          </a:prstGeom>
          <a:noFill/>
          <a:ln>
            <a:noFill/>
          </a:ln>
        </p:spPr>
        <p:txBody>
          <a:bodyPr anchorCtr="0" anchor="t" bIns="0" lIns="0" spcFirstLastPara="1" rIns="0" wrap="square" tIns="0">
            <a:noAutofit/>
          </a:bodyPr>
          <a:lstStyle>
            <a:lvl1pPr indent="-228600" lvl="0" marL="457200" algn="l">
              <a:lnSpc>
                <a:spcPct val="67857"/>
              </a:lnSpc>
              <a:spcBef>
                <a:spcPts val="0"/>
              </a:spcBef>
              <a:spcAft>
                <a:spcPts val="0"/>
              </a:spcAft>
              <a:buClr>
                <a:srgbClr val="6D6E71"/>
              </a:buClr>
              <a:buSzPts val="2800"/>
              <a:buNone/>
              <a:defRPr/>
            </a:lvl1pPr>
            <a:lvl2pPr indent="-381000" lvl="1" marL="914400" algn="l">
              <a:lnSpc>
                <a:spcPct val="75000"/>
              </a:lnSpc>
              <a:spcBef>
                <a:spcPts val="600"/>
              </a:spcBef>
              <a:spcAft>
                <a:spcPts val="0"/>
              </a:spcAft>
              <a:buClr>
                <a:srgbClr val="6D6E71"/>
              </a:buClr>
              <a:buSzPts val="2400"/>
              <a:buChar char="–"/>
              <a:defRPr/>
            </a:lvl2pPr>
            <a:lvl3pPr indent="-342900" lvl="2" marL="1371600" algn="l">
              <a:spcBef>
                <a:spcPts val="360"/>
              </a:spcBef>
              <a:spcAft>
                <a:spcPts val="0"/>
              </a:spcAft>
              <a:buClr>
                <a:srgbClr val="6D6E7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5" name="Google Shape;25;p24"/>
          <p:cNvSpPr/>
          <p:nvPr>
            <p:ph idx="2" type="chart"/>
          </p:nvPr>
        </p:nvSpPr>
        <p:spPr>
          <a:xfrm>
            <a:off x="719667" y="2492897"/>
            <a:ext cx="10767484" cy="3096344"/>
          </a:xfrm>
          <a:prstGeom prst="rect">
            <a:avLst/>
          </a:prstGeom>
          <a:noFill/>
          <a:ln>
            <a:noFill/>
          </a:ln>
        </p:spPr>
        <p:txBody>
          <a:bodyPr anchorCtr="0" anchor="t" bIns="0" lIns="0" spcFirstLastPara="1" rIns="0" wrap="square" tIns="0">
            <a:normAutofit/>
          </a:bodyPr>
          <a:lstStyle>
            <a:lvl1pPr lvl="0" marR="0" rtl="0" algn="l">
              <a:spcBef>
                <a:spcPts val="220"/>
              </a:spcBef>
              <a:spcAft>
                <a:spcPts val="0"/>
              </a:spcAft>
              <a:buClr>
                <a:srgbClr val="6D6E71"/>
              </a:buClr>
              <a:buSzPts val="1100"/>
              <a:buFont typeface="Arial"/>
              <a:buNone/>
              <a:defRPr b="0" i="0" sz="1100" u="none" cap="none" strike="noStrike">
                <a:solidFill>
                  <a:srgbClr val="6D6E71"/>
                </a:solidFill>
                <a:latin typeface="Arial"/>
                <a:ea typeface="Arial"/>
                <a:cs typeface="Arial"/>
                <a:sym typeface="Arial"/>
              </a:defRPr>
            </a:lvl1pPr>
            <a:lvl2pPr lvl="1" marR="0" rtl="0" algn="l">
              <a:spcBef>
                <a:spcPts val="480"/>
              </a:spcBef>
              <a:spcAft>
                <a:spcPts val="0"/>
              </a:spcAft>
              <a:buClr>
                <a:srgbClr val="6D6E71"/>
              </a:buClr>
              <a:buSzPts val="2400"/>
              <a:buFont typeface="Arial"/>
              <a:buChar char="–"/>
              <a:defRPr b="0" i="0" sz="2400" u="none" cap="none" strike="noStrike">
                <a:solidFill>
                  <a:srgbClr val="6D6E71"/>
                </a:solidFill>
                <a:latin typeface="Arial"/>
                <a:ea typeface="Arial"/>
                <a:cs typeface="Arial"/>
                <a:sym typeface="Arial"/>
              </a:defRPr>
            </a:lvl2pPr>
            <a:lvl3pPr lvl="2" marR="0" rtl="0" algn="l">
              <a:spcBef>
                <a:spcPts val="400"/>
              </a:spcBef>
              <a:spcAft>
                <a:spcPts val="0"/>
              </a:spcAft>
              <a:buClr>
                <a:srgbClr val="6D6E71"/>
              </a:buClr>
              <a:buSzPts val="2000"/>
              <a:buFont typeface="Arial"/>
              <a:buChar char="•"/>
              <a:defRPr b="0" i="0" sz="2000" u="none" cap="none" strike="noStrike">
                <a:solidFill>
                  <a:srgbClr val="6D6E71"/>
                </a:solidFill>
                <a:latin typeface="Arial"/>
                <a:ea typeface="Arial"/>
                <a:cs typeface="Arial"/>
                <a:sym typeface="Arial"/>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6" name="Google Shape;26;p24"/>
          <p:cNvSpPr txBox="1"/>
          <p:nvPr>
            <p:ph idx="3" type="body"/>
          </p:nvPr>
        </p:nvSpPr>
        <p:spPr>
          <a:xfrm>
            <a:off x="719667" y="2132857"/>
            <a:ext cx="6144684" cy="288925"/>
          </a:xfrm>
          <a:prstGeom prst="rect">
            <a:avLst/>
          </a:prstGeom>
          <a:noFill/>
          <a:ln>
            <a:noFill/>
          </a:ln>
        </p:spPr>
        <p:txBody>
          <a:bodyPr anchorCtr="0" anchor="t" bIns="0" lIns="0" spcFirstLastPara="1" rIns="0" wrap="square" tIns="0">
            <a:noAutofit/>
          </a:bodyPr>
          <a:lstStyle>
            <a:lvl1pPr indent="-228600" lvl="0" marL="457200" algn="l">
              <a:spcBef>
                <a:spcPts val="560"/>
              </a:spcBef>
              <a:spcAft>
                <a:spcPts val="0"/>
              </a:spcAft>
              <a:buClr>
                <a:srgbClr val="6D6E71"/>
              </a:buClr>
              <a:buSzPts val="2800"/>
              <a:buFont typeface="Arial"/>
              <a:buNone/>
              <a:defRPr b="1">
                <a:solidFill>
                  <a:srgbClr val="6D6E71"/>
                </a:solidFill>
              </a:defRPr>
            </a:lvl1pPr>
            <a:lvl2pPr indent="-342900" lvl="1" marL="914400" algn="l">
              <a:spcBef>
                <a:spcPts val="360"/>
              </a:spcBef>
              <a:spcAft>
                <a:spcPts val="0"/>
              </a:spcAft>
              <a:buClr>
                <a:srgbClr val="6D6E71"/>
              </a:buClr>
              <a:buSzPts val="1800"/>
              <a:buChar char="–"/>
              <a:defRPr/>
            </a:lvl2pPr>
            <a:lvl3pPr indent="-342900" lvl="2" marL="1371600" algn="l">
              <a:spcBef>
                <a:spcPts val="360"/>
              </a:spcBef>
              <a:spcAft>
                <a:spcPts val="0"/>
              </a:spcAft>
              <a:buClr>
                <a:srgbClr val="6D6E7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and Table">
  <p:cSld name="Title and Content and Table">
    <p:spTree>
      <p:nvGrpSpPr>
        <p:cNvPr id="27" name="Shape 27"/>
        <p:cNvGrpSpPr/>
        <p:nvPr/>
      </p:nvGrpSpPr>
      <p:grpSpPr>
        <a:xfrm>
          <a:off x="0" y="0"/>
          <a:ext cx="0" cy="0"/>
          <a:chOff x="0" y="0"/>
          <a:chExt cx="0" cy="0"/>
        </a:xfrm>
      </p:grpSpPr>
      <p:sp>
        <p:nvSpPr>
          <p:cNvPr id="28" name="Google Shape;28;p25"/>
          <p:cNvSpPr txBox="1"/>
          <p:nvPr>
            <p:ph type="title"/>
          </p:nvPr>
        </p:nvSpPr>
        <p:spPr>
          <a:xfrm>
            <a:off x="722376" y="703264"/>
            <a:ext cx="10767484" cy="5048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25"/>
          <p:cNvSpPr txBox="1"/>
          <p:nvPr>
            <p:ph idx="1" type="body"/>
          </p:nvPr>
        </p:nvSpPr>
        <p:spPr>
          <a:xfrm>
            <a:off x="719404" y="1255487"/>
            <a:ext cx="10767747" cy="517330"/>
          </a:xfrm>
          <a:prstGeom prst="rect">
            <a:avLst/>
          </a:prstGeom>
          <a:noFill/>
          <a:ln>
            <a:noFill/>
          </a:ln>
        </p:spPr>
        <p:txBody>
          <a:bodyPr anchorCtr="0" anchor="t" bIns="0" lIns="0" spcFirstLastPara="1" rIns="0" wrap="square" tIns="0">
            <a:noAutofit/>
          </a:bodyPr>
          <a:lstStyle>
            <a:lvl1pPr indent="-228600" lvl="0" marL="457200" algn="l">
              <a:lnSpc>
                <a:spcPct val="67857"/>
              </a:lnSpc>
              <a:spcBef>
                <a:spcPts val="0"/>
              </a:spcBef>
              <a:spcAft>
                <a:spcPts val="0"/>
              </a:spcAft>
              <a:buClr>
                <a:srgbClr val="6D6E71"/>
              </a:buClr>
              <a:buSzPts val="2800"/>
              <a:buNone/>
              <a:defRPr/>
            </a:lvl1pPr>
            <a:lvl2pPr indent="-381000" lvl="1" marL="914400" algn="l">
              <a:lnSpc>
                <a:spcPct val="75000"/>
              </a:lnSpc>
              <a:spcBef>
                <a:spcPts val="600"/>
              </a:spcBef>
              <a:spcAft>
                <a:spcPts val="0"/>
              </a:spcAft>
              <a:buClr>
                <a:srgbClr val="6D6E71"/>
              </a:buClr>
              <a:buSzPts val="2400"/>
              <a:buChar char="–"/>
              <a:defRPr/>
            </a:lvl2pPr>
            <a:lvl3pPr indent="-342900" lvl="2" marL="1371600" algn="l">
              <a:spcBef>
                <a:spcPts val="360"/>
              </a:spcBef>
              <a:spcAft>
                <a:spcPts val="0"/>
              </a:spcAft>
              <a:buClr>
                <a:srgbClr val="6D6E7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30" name="Google Shape;30;p25"/>
          <p:cNvSpPr txBox="1"/>
          <p:nvPr>
            <p:ph idx="2" type="body"/>
          </p:nvPr>
        </p:nvSpPr>
        <p:spPr>
          <a:xfrm>
            <a:off x="719667" y="1988841"/>
            <a:ext cx="6144684" cy="288925"/>
          </a:xfrm>
          <a:prstGeom prst="rect">
            <a:avLst/>
          </a:prstGeom>
          <a:noFill/>
          <a:ln>
            <a:noFill/>
          </a:ln>
        </p:spPr>
        <p:txBody>
          <a:bodyPr anchorCtr="0" anchor="t" bIns="0" lIns="0" spcFirstLastPara="1" rIns="0" wrap="square" tIns="0">
            <a:noAutofit/>
          </a:bodyPr>
          <a:lstStyle>
            <a:lvl1pPr indent="-228600" lvl="0" marL="457200" algn="l">
              <a:spcBef>
                <a:spcPts val="560"/>
              </a:spcBef>
              <a:spcAft>
                <a:spcPts val="0"/>
              </a:spcAft>
              <a:buClr>
                <a:srgbClr val="6D6E71"/>
              </a:buClr>
              <a:buSzPts val="2800"/>
              <a:buFont typeface="Arial"/>
              <a:buNone/>
              <a:defRPr b="1">
                <a:solidFill>
                  <a:srgbClr val="6D6E71"/>
                </a:solidFill>
              </a:defRPr>
            </a:lvl1pPr>
            <a:lvl2pPr indent="-342900" lvl="1" marL="914400" algn="l">
              <a:spcBef>
                <a:spcPts val="360"/>
              </a:spcBef>
              <a:spcAft>
                <a:spcPts val="0"/>
              </a:spcAft>
              <a:buClr>
                <a:srgbClr val="6D6E71"/>
              </a:buClr>
              <a:buSzPts val="1800"/>
              <a:buChar char="–"/>
              <a:defRPr/>
            </a:lvl2pPr>
            <a:lvl3pPr indent="-342900" lvl="2" marL="1371600" algn="l">
              <a:spcBef>
                <a:spcPts val="360"/>
              </a:spcBef>
              <a:spcAft>
                <a:spcPts val="0"/>
              </a:spcAft>
              <a:buClr>
                <a:srgbClr val="6D6E7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and Pie Chart">
  <p:cSld name="Title and Content and Pie Chart">
    <p:spTree>
      <p:nvGrpSpPr>
        <p:cNvPr id="31" name="Shape 31"/>
        <p:cNvGrpSpPr/>
        <p:nvPr/>
      </p:nvGrpSpPr>
      <p:grpSpPr>
        <a:xfrm>
          <a:off x="0" y="0"/>
          <a:ext cx="0" cy="0"/>
          <a:chOff x="0" y="0"/>
          <a:chExt cx="0" cy="0"/>
        </a:xfrm>
      </p:grpSpPr>
      <p:sp>
        <p:nvSpPr>
          <p:cNvPr id="32" name="Google Shape;32;p26"/>
          <p:cNvSpPr txBox="1"/>
          <p:nvPr>
            <p:ph type="title"/>
          </p:nvPr>
        </p:nvSpPr>
        <p:spPr>
          <a:xfrm>
            <a:off x="722376" y="703264"/>
            <a:ext cx="10767484" cy="5048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26"/>
          <p:cNvSpPr txBox="1"/>
          <p:nvPr>
            <p:ph idx="1" type="body"/>
          </p:nvPr>
        </p:nvSpPr>
        <p:spPr>
          <a:xfrm>
            <a:off x="719404" y="1484784"/>
            <a:ext cx="10767747" cy="288033"/>
          </a:xfrm>
          <a:prstGeom prst="rect">
            <a:avLst/>
          </a:prstGeom>
          <a:noFill/>
          <a:ln>
            <a:noFill/>
          </a:ln>
        </p:spPr>
        <p:txBody>
          <a:bodyPr anchorCtr="0" anchor="t" bIns="0" lIns="0" spcFirstLastPara="1" rIns="0" wrap="square" tIns="0">
            <a:noAutofit/>
          </a:bodyPr>
          <a:lstStyle>
            <a:lvl1pPr indent="-228600" lvl="0" marL="457200" algn="l">
              <a:lnSpc>
                <a:spcPct val="67857"/>
              </a:lnSpc>
              <a:spcBef>
                <a:spcPts val="0"/>
              </a:spcBef>
              <a:spcAft>
                <a:spcPts val="0"/>
              </a:spcAft>
              <a:buClr>
                <a:srgbClr val="6D6E71"/>
              </a:buClr>
              <a:buSzPts val="2800"/>
              <a:buNone/>
              <a:defRPr/>
            </a:lvl1pPr>
            <a:lvl2pPr indent="-381000" lvl="1" marL="914400" algn="l">
              <a:lnSpc>
                <a:spcPct val="75000"/>
              </a:lnSpc>
              <a:spcBef>
                <a:spcPts val="600"/>
              </a:spcBef>
              <a:spcAft>
                <a:spcPts val="0"/>
              </a:spcAft>
              <a:buClr>
                <a:srgbClr val="6D6E71"/>
              </a:buClr>
              <a:buSzPts val="2400"/>
              <a:buChar char="–"/>
              <a:defRPr/>
            </a:lvl2pPr>
            <a:lvl3pPr indent="-342900" lvl="2" marL="1371600" algn="l">
              <a:spcBef>
                <a:spcPts val="360"/>
              </a:spcBef>
              <a:spcAft>
                <a:spcPts val="0"/>
              </a:spcAft>
              <a:buClr>
                <a:srgbClr val="6D6E7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34" name="Google Shape;34;p26"/>
          <p:cNvSpPr/>
          <p:nvPr>
            <p:ph idx="2" type="chart"/>
          </p:nvPr>
        </p:nvSpPr>
        <p:spPr>
          <a:xfrm>
            <a:off x="5519937" y="2348880"/>
            <a:ext cx="5967215" cy="3528392"/>
          </a:xfrm>
          <a:prstGeom prst="rect">
            <a:avLst/>
          </a:prstGeom>
          <a:noFill/>
          <a:ln>
            <a:noFill/>
          </a:ln>
        </p:spPr>
        <p:txBody>
          <a:bodyPr anchorCtr="0" anchor="t" bIns="0" lIns="0" spcFirstLastPara="1" rIns="0" wrap="square" tIns="0">
            <a:normAutofit/>
          </a:bodyPr>
          <a:lstStyle>
            <a:lvl1pPr lvl="0" marR="0" rtl="0" algn="l">
              <a:spcBef>
                <a:spcPts val="220"/>
              </a:spcBef>
              <a:spcAft>
                <a:spcPts val="0"/>
              </a:spcAft>
              <a:buClr>
                <a:srgbClr val="6D6E71"/>
              </a:buClr>
              <a:buSzPts val="1100"/>
              <a:buFont typeface="Arial"/>
              <a:buNone/>
              <a:defRPr b="0" i="0" sz="1100" u="none" cap="none" strike="noStrike">
                <a:solidFill>
                  <a:srgbClr val="6D6E71"/>
                </a:solidFill>
                <a:latin typeface="Arial"/>
                <a:ea typeface="Arial"/>
                <a:cs typeface="Arial"/>
                <a:sym typeface="Arial"/>
              </a:defRPr>
            </a:lvl1pPr>
            <a:lvl2pPr lvl="1" marR="0" rtl="0" algn="l">
              <a:spcBef>
                <a:spcPts val="480"/>
              </a:spcBef>
              <a:spcAft>
                <a:spcPts val="0"/>
              </a:spcAft>
              <a:buClr>
                <a:srgbClr val="6D6E71"/>
              </a:buClr>
              <a:buSzPts val="2400"/>
              <a:buFont typeface="Arial"/>
              <a:buChar char="–"/>
              <a:defRPr b="0" i="0" sz="2400" u="none" cap="none" strike="noStrike">
                <a:solidFill>
                  <a:srgbClr val="6D6E71"/>
                </a:solidFill>
                <a:latin typeface="Arial"/>
                <a:ea typeface="Arial"/>
                <a:cs typeface="Arial"/>
                <a:sym typeface="Arial"/>
              </a:defRPr>
            </a:lvl2pPr>
            <a:lvl3pPr lvl="2" marR="0" rtl="0" algn="l">
              <a:spcBef>
                <a:spcPts val="400"/>
              </a:spcBef>
              <a:spcAft>
                <a:spcPts val="0"/>
              </a:spcAft>
              <a:buClr>
                <a:srgbClr val="6D6E71"/>
              </a:buClr>
              <a:buSzPts val="2000"/>
              <a:buFont typeface="Arial"/>
              <a:buChar char="•"/>
              <a:defRPr b="0" i="0" sz="2000" u="none" cap="none" strike="noStrike">
                <a:solidFill>
                  <a:srgbClr val="6D6E71"/>
                </a:solidFill>
                <a:latin typeface="Arial"/>
                <a:ea typeface="Arial"/>
                <a:cs typeface="Arial"/>
                <a:sym typeface="Arial"/>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5" name="Google Shape;35;p26"/>
          <p:cNvSpPr txBox="1"/>
          <p:nvPr>
            <p:ph idx="3" type="body"/>
          </p:nvPr>
        </p:nvSpPr>
        <p:spPr>
          <a:xfrm>
            <a:off x="719667" y="1988841"/>
            <a:ext cx="6144684" cy="288925"/>
          </a:xfrm>
          <a:prstGeom prst="rect">
            <a:avLst/>
          </a:prstGeom>
          <a:noFill/>
          <a:ln>
            <a:noFill/>
          </a:ln>
        </p:spPr>
        <p:txBody>
          <a:bodyPr anchorCtr="0" anchor="t" bIns="0" lIns="0" spcFirstLastPara="1" rIns="0" wrap="square" tIns="0">
            <a:noAutofit/>
          </a:bodyPr>
          <a:lstStyle>
            <a:lvl1pPr indent="-228600" lvl="0" marL="457200" algn="l">
              <a:spcBef>
                <a:spcPts val="560"/>
              </a:spcBef>
              <a:spcAft>
                <a:spcPts val="0"/>
              </a:spcAft>
              <a:buClr>
                <a:srgbClr val="6D6E71"/>
              </a:buClr>
              <a:buSzPts val="2800"/>
              <a:buFont typeface="Arial"/>
              <a:buNone/>
              <a:defRPr b="1">
                <a:solidFill>
                  <a:srgbClr val="6D6E71"/>
                </a:solidFill>
              </a:defRPr>
            </a:lvl1pPr>
            <a:lvl2pPr indent="-342900" lvl="1" marL="914400" algn="l">
              <a:spcBef>
                <a:spcPts val="360"/>
              </a:spcBef>
              <a:spcAft>
                <a:spcPts val="0"/>
              </a:spcAft>
              <a:buClr>
                <a:srgbClr val="6D6E71"/>
              </a:buClr>
              <a:buSzPts val="1800"/>
              <a:buChar char="–"/>
              <a:defRPr/>
            </a:lvl2pPr>
            <a:lvl3pPr indent="-342900" lvl="2" marL="1371600" algn="l">
              <a:spcBef>
                <a:spcPts val="360"/>
              </a:spcBef>
              <a:spcAft>
                <a:spcPts val="0"/>
              </a:spcAft>
              <a:buClr>
                <a:srgbClr val="6D6E7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36" name="Google Shape;36;p26"/>
          <p:cNvSpPr txBox="1"/>
          <p:nvPr>
            <p:ph idx="4" type="body"/>
          </p:nvPr>
        </p:nvSpPr>
        <p:spPr>
          <a:xfrm>
            <a:off x="719667" y="2348874"/>
            <a:ext cx="5088467" cy="3240367"/>
          </a:xfrm>
          <a:prstGeom prst="rect">
            <a:avLst/>
          </a:prstGeom>
          <a:noFill/>
          <a:ln>
            <a:noFill/>
          </a:ln>
        </p:spPr>
        <p:txBody>
          <a:bodyPr anchorCtr="0" anchor="t" bIns="0" lIns="0" spcFirstLastPara="1" rIns="0" wrap="square" tIns="0">
            <a:noAutofit/>
          </a:bodyPr>
          <a:lstStyle>
            <a:lvl1pPr indent="-406400" lvl="0" marL="457200" algn="l">
              <a:lnSpc>
                <a:spcPct val="67857"/>
              </a:lnSpc>
              <a:spcBef>
                <a:spcPts val="800"/>
              </a:spcBef>
              <a:spcAft>
                <a:spcPts val="0"/>
              </a:spcAft>
              <a:buClr>
                <a:srgbClr val="6D6E71"/>
              </a:buClr>
              <a:buSzPts val="2800"/>
              <a:buChar char="•"/>
              <a:defRPr/>
            </a:lvl1pPr>
            <a:lvl2pPr indent="-342900" lvl="1" marL="914400" algn="l">
              <a:spcBef>
                <a:spcPts val="360"/>
              </a:spcBef>
              <a:spcAft>
                <a:spcPts val="0"/>
              </a:spcAft>
              <a:buClr>
                <a:srgbClr val="6D6E71"/>
              </a:buClr>
              <a:buSzPts val="1800"/>
              <a:buChar char="–"/>
              <a:defRPr/>
            </a:lvl2pPr>
            <a:lvl3pPr indent="-342900" lvl="2" marL="1371600" algn="l">
              <a:spcBef>
                <a:spcPts val="360"/>
              </a:spcBef>
              <a:spcAft>
                <a:spcPts val="0"/>
              </a:spcAft>
              <a:buClr>
                <a:srgbClr val="6D6E7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Chart">
  <p:cSld name="Text and Chart">
    <p:spTree>
      <p:nvGrpSpPr>
        <p:cNvPr id="37" name="Shape 37"/>
        <p:cNvGrpSpPr/>
        <p:nvPr/>
      </p:nvGrpSpPr>
      <p:grpSpPr>
        <a:xfrm>
          <a:off x="0" y="0"/>
          <a:ext cx="0" cy="0"/>
          <a:chOff x="0" y="0"/>
          <a:chExt cx="0" cy="0"/>
        </a:xfrm>
      </p:grpSpPr>
      <p:sp>
        <p:nvSpPr>
          <p:cNvPr id="38" name="Google Shape;38;p27"/>
          <p:cNvSpPr txBox="1"/>
          <p:nvPr>
            <p:ph type="title"/>
          </p:nvPr>
        </p:nvSpPr>
        <p:spPr>
          <a:xfrm>
            <a:off x="722376" y="703264"/>
            <a:ext cx="10767484" cy="5048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27"/>
          <p:cNvSpPr txBox="1"/>
          <p:nvPr>
            <p:ph idx="1" type="body"/>
          </p:nvPr>
        </p:nvSpPr>
        <p:spPr>
          <a:xfrm>
            <a:off x="719667" y="1484313"/>
            <a:ext cx="5274733" cy="4268334"/>
          </a:xfrm>
          <a:prstGeom prst="rect">
            <a:avLst/>
          </a:prstGeom>
          <a:noFill/>
          <a:ln>
            <a:noFill/>
          </a:ln>
        </p:spPr>
        <p:txBody>
          <a:bodyPr anchorCtr="0" anchor="t" bIns="0" lIns="0" spcFirstLastPara="1" rIns="0" wrap="square" tIns="0">
            <a:normAutofit/>
          </a:bodyPr>
          <a:lstStyle>
            <a:lvl1pPr indent="-406400" lvl="0" marL="457200" algn="l">
              <a:spcBef>
                <a:spcPts val="560"/>
              </a:spcBef>
              <a:spcAft>
                <a:spcPts val="0"/>
              </a:spcAft>
              <a:buClr>
                <a:srgbClr val="6D6E71"/>
              </a:buClr>
              <a:buSzPts val="2800"/>
              <a:buChar char="•"/>
              <a:defRPr sz="2800"/>
            </a:lvl1pPr>
            <a:lvl2pPr indent="-381000" lvl="1" marL="914400" algn="l">
              <a:spcBef>
                <a:spcPts val="480"/>
              </a:spcBef>
              <a:spcAft>
                <a:spcPts val="0"/>
              </a:spcAft>
              <a:buClr>
                <a:srgbClr val="6D6E71"/>
              </a:buClr>
              <a:buSzPts val="2400"/>
              <a:buChar char="–"/>
              <a:defRPr sz="2400"/>
            </a:lvl2pPr>
            <a:lvl3pPr indent="-355600" lvl="2" marL="1371600" algn="l">
              <a:spcBef>
                <a:spcPts val="400"/>
              </a:spcBef>
              <a:spcAft>
                <a:spcPts val="0"/>
              </a:spcAft>
              <a:buClr>
                <a:srgbClr val="6D6E7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0" name="Google Shape;40;p27"/>
          <p:cNvSpPr/>
          <p:nvPr>
            <p:ph idx="2" type="chart"/>
          </p:nvPr>
        </p:nvSpPr>
        <p:spPr>
          <a:xfrm>
            <a:off x="6480043" y="1484314"/>
            <a:ext cx="5007108" cy="4268333"/>
          </a:xfrm>
          <a:prstGeom prst="rect">
            <a:avLst/>
          </a:prstGeom>
          <a:noFill/>
          <a:ln>
            <a:noFill/>
          </a:ln>
        </p:spPr>
        <p:txBody>
          <a:bodyPr anchorCtr="0" anchor="t" bIns="0" lIns="0" spcFirstLastPara="1" rIns="0" wrap="square" tIns="0">
            <a:normAutofit/>
          </a:bodyPr>
          <a:lstStyle>
            <a:lvl1pPr lvl="0" marR="0" rtl="0" algn="l">
              <a:spcBef>
                <a:spcPts val="180"/>
              </a:spcBef>
              <a:spcAft>
                <a:spcPts val="0"/>
              </a:spcAft>
              <a:buClr>
                <a:srgbClr val="6D6E71"/>
              </a:buClr>
              <a:buSzPts val="900"/>
              <a:buFont typeface="Arial"/>
              <a:buNone/>
              <a:defRPr b="0" i="0" sz="900" u="none" cap="none" strike="noStrike">
                <a:solidFill>
                  <a:srgbClr val="6D6E71"/>
                </a:solidFill>
                <a:latin typeface="Arial"/>
                <a:ea typeface="Arial"/>
                <a:cs typeface="Arial"/>
                <a:sym typeface="Arial"/>
              </a:defRPr>
            </a:lvl1pPr>
            <a:lvl2pPr lvl="1" marR="0" rtl="0" algn="l">
              <a:spcBef>
                <a:spcPts val="480"/>
              </a:spcBef>
              <a:spcAft>
                <a:spcPts val="0"/>
              </a:spcAft>
              <a:buClr>
                <a:srgbClr val="6D6E71"/>
              </a:buClr>
              <a:buSzPts val="2400"/>
              <a:buFont typeface="Arial"/>
              <a:buChar char="–"/>
              <a:defRPr b="0" i="0" sz="2400" u="none" cap="none" strike="noStrike">
                <a:solidFill>
                  <a:srgbClr val="6D6E71"/>
                </a:solidFill>
                <a:latin typeface="Arial"/>
                <a:ea typeface="Arial"/>
                <a:cs typeface="Arial"/>
                <a:sym typeface="Arial"/>
              </a:defRPr>
            </a:lvl2pPr>
            <a:lvl3pPr lvl="2" marR="0" rtl="0" algn="l">
              <a:spcBef>
                <a:spcPts val="400"/>
              </a:spcBef>
              <a:spcAft>
                <a:spcPts val="0"/>
              </a:spcAft>
              <a:buClr>
                <a:srgbClr val="6D6E71"/>
              </a:buClr>
              <a:buSzPts val="2000"/>
              <a:buFont typeface="Arial"/>
              <a:buChar char="•"/>
              <a:defRPr b="0" i="0" sz="2000" u="none" cap="none" strike="noStrike">
                <a:solidFill>
                  <a:srgbClr val="6D6E71"/>
                </a:solidFill>
                <a:latin typeface="Arial"/>
                <a:ea typeface="Arial"/>
                <a:cs typeface="Arial"/>
                <a:sym typeface="Arial"/>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tle and Chart">
  <p:cSld name="Ttle and Chart">
    <p:spTree>
      <p:nvGrpSpPr>
        <p:cNvPr id="41" name="Shape 41"/>
        <p:cNvGrpSpPr/>
        <p:nvPr/>
      </p:nvGrpSpPr>
      <p:grpSpPr>
        <a:xfrm>
          <a:off x="0" y="0"/>
          <a:ext cx="0" cy="0"/>
          <a:chOff x="0" y="0"/>
          <a:chExt cx="0" cy="0"/>
        </a:xfrm>
      </p:grpSpPr>
      <p:sp>
        <p:nvSpPr>
          <p:cNvPr id="42" name="Google Shape;42;p28"/>
          <p:cNvSpPr txBox="1"/>
          <p:nvPr>
            <p:ph type="title"/>
          </p:nvPr>
        </p:nvSpPr>
        <p:spPr>
          <a:xfrm>
            <a:off x="722376" y="703264"/>
            <a:ext cx="10767484" cy="5048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28"/>
          <p:cNvSpPr/>
          <p:nvPr>
            <p:ph idx="2" type="chart"/>
          </p:nvPr>
        </p:nvSpPr>
        <p:spPr>
          <a:xfrm>
            <a:off x="719667" y="1484312"/>
            <a:ext cx="10767484" cy="4032251"/>
          </a:xfrm>
          <a:prstGeom prst="rect">
            <a:avLst/>
          </a:prstGeom>
          <a:noFill/>
          <a:ln>
            <a:noFill/>
          </a:ln>
        </p:spPr>
        <p:txBody>
          <a:bodyPr anchorCtr="0" anchor="t" bIns="0" lIns="0" spcFirstLastPara="1" rIns="0" wrap="square" tIns="0">
            <a:normAutofit/>
          </a:bodyPr>
          <a:lstStyle>
            <a:lvl1pPr lvl="0" marR="0" rtl="0" algn="l">
              <a:spcBef>
                <a:spcPts val="180"/>
              </a:spcBef>
              <a:spcAft>
                <a:spcPts val="0"/>
              </a:spcAft>
              <a:buClr>
                <a:srgbClr val="6D6E71"/>
              </a:buClr>
              <a:buSzPts val="900"/>
              <a:buFont typeface="Arial"/>
              <a:buNone/>
              <a:defRPr b="0" i="0" sz="900" u="none" cap="none" strike="noStrike">
                <a:solidFill>
                  <a:srgbClr val="6D6E71"/>
                </a:solidFill>
                <a:latin typeface="Arial"/>
                <a:ea typeface="Arial"/>
                <a:cs typeface="Arial"/>
                <a:sym typeface="Arial"/>
              </a:defRPr>
            </a:lvl1pPr>
            <a:lvl2pPr lvl="1" marR="0" rtl="0" algn="l">
              <a:spcBef>
                <a:spcPts val="480"/>
              </a:spcBef>
              <a:spcAft>
                <a:spcPts val="0"/>
              </a:spcAft>
              <a:buClr>
                <a:srgbClr val="6D6E71"/>
              </a:buClr>
              <a:buSzPts val="2400"/>
              <a:buFont typeface="Arial"/>
              <a:buChar char="–"/>
              <a:defRPr b="0" i="0" sz="2400" u="none" cap="none" strike="noStrike">
                <a:solidFill>
                  <a:srgbClr val="6D6E71"/>
                </a:solidFill>
                <a:latin typeface="Arial"/>
                <a:ea typeface="Arial"/>
                <a:cs typeface="Arial"/>
                <a:sym typeface="Arial"/>
              </a:defRPr>
            </a:lvl2pPr>
            <a:lvl3pPr lvl="2" marR="0" rtl="0" algn="l">
              <a:spcBef>
                <a:spcPts val="400"/>
              </a:spcBef>
              <a:spcAft>
                <a:spcPts val="0"/>
              </a:spcAft>
              <a:buClr>
                <a:srgbClr val="6D6E71"/>
              </a:buClr>
              <a:buSzPts val="2000"/>
              <a:buFont typeface="Arial"/>
              <a:buChar char="•"/>
              <a:defRPr b="0" i="0" sz="2000" u="none" cap="none" strike="noStrike">
                <a:solidFill>
                  <a:srgbClr val="6D6E71"/>
                </a:solidFill>
                <a:latin typeface="Arial"/>
                <a:ea typeface="Arial"/>
                <a:cs typeface="Arial"/>
                <a:sym typeface="Arial"/>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Image">
  <p:cSld name="Title and Image">
    <p:spTree>
      <p:nvGrpSpPr>
        <p:cNvPr id="44" name="Shape 44"/>
        <p:cNvGrpSpPr/>
        <p:nvPr/>
      </p:nvGrpSpPr>
      <p:grpSpPr>
        <a:xfrm>
          <a:off x="0" y="0"/>
          <a:ext cx="0" cy="0"/>
          <a:chOff x="0" y="0"/>
          <a:chExt cx="0" cy="0"/>
        </a:xfrm>
      </p:grpSpPr>
      <p:sp>
        <p:nvSpPr>
          <p:cNvPr id="45" name="Google Shape;45;p29"/>
          <p:cNvSpPr txBox="1"/>
          <p:nvPr>
            <p:ph type="title"/>
          </p:nvPr>
        </p:nvSpPr>
        <p:spPr>
          <a:xfrm>
            <a:off x="722376" y="703264"/>
            <a:ext cx="10767484" cy="5048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29"/>
          <p:cNvSpPr/>
          <p:nvPr>
            <p:ph idx="2" type="pic"/>
          </p:nvPr>
        </p:nvSpPr>
        <p:spPr>
          <a:xfrm>
            <a:off x="719667" y="1484312"/>
            <a:ext cx="10767484" cy="4032251"/>
          </a:xfrm>
          <a:prstGeom prst="rect">
            <a:avLst/>
          </a:prstGeom>
          <a:noFill/>
          <a:ln>
            <a:noFill/>
          </a:ln>
        </p:spPr>
        <p:txBody>
          <a:bodyPr anchorCtr="0" anchor="t" bIns="0" lIns="0" spcFirstLastPara="1" rIns="0" wrap="square" tIns="0">
            <a:normAutofit/>
          </a:bodyPr>
          <a:lstStyle>
            <a:lvl1pPr lvl="0" marR="0" rtl="0" algn="l">
              <a:spcBef>
                <a:spcPts val="180"/>
              </a:spcBef>
              <a:spcAft>
                <a:spcPts val="0"/>
              </a:spcAft>
              <a:buClr>
                <a:srgbClr val="6D6E71"/>
              </a:buClr>
              <a:buSzPts val="900"/>
              <a:buFont typeface="Arial"/>
              <a:buNone/>
              <a:defRPr b="0" i="0" sz="900" u="none" cap="none" strike="noStrike">
                <a:solidFill>
                  <a:srgbClr val="6D6E71"/>
                </a:solidFill>
                <a:latin typeface="Arial"/>
                <a:ea typeface="Arial"/>
                <a:cs typeface="Arial"/>
                <a:sym typeface="Arial"/>
              </a:defRPr>
            </a:lvl1pPr>
            <a:lvl2pPr lvl="1" marR="0" rtl="0" algn="l">
              <a:spcBef>
                <a:spcPts val="480"/>
              </a:spcBef>
              <a:spcAft>
                <a:spcPts val="0"/>
              </a:spcAft>
              <a:buClr>
                <a:srgbClr val="6D6E71"/>
              </a:buClr>
              <a:buSzPts val="2400"/>
              <a:buFont typeface="Arial"/>
              <a:buChar char="–"/>
              <a:defRPr b="0" i="0" sz="2400" u="none" cap="none" strike="noStrike">
                <a:solidFill>
                  <a:srgbClr val="6D6E71"/>
                </a:solidFill>
                <a:latin typeface="Arial"/>
                <a:ea typeface="Arial"/>
                <a:cs typeface="Arial"/>
                <a:sym typeface="Arial"/>
              </a:defRPr>
            </a:lvl2pPr>
            <a:lvl3pPr lvl="2" marR="0" rtl="0" algn="l">
              <a:spcBef>
                <a:spcPts val="400"/>
              </a:spcBef>
              <a:spcAft>
                <a:spcPts val="0"/>
              </a:spcAft>
              <a:buClr>
                <a:srgbClr val="6D6E71"/>
              </a:buClr>
              <a:buSzPts val="2000"/>
              <a:buFont typeface="Arial"/>
              <a:buChar char="•"/>
              <a:defRPr b="0" i="0" sz="2000" u="none" cap="none" strike="noStrike">
                <a:solidFill>
                  <a:srgbClr val="6D6E71"/>
                </a:solidFill>
                <a:latin typeface="Arial"/>
                <a:ea typeface="Arial"/>
                <a:cs typeface="Arial"/>
                <a:sym typeface="Arial"/>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ading">
  <p:cSld name="Heading">
    <p:spTree>
      <p:nvGrpSpPr>
        <p:cNvPr id="47" name="Shape 47"/>
        <p:cNvGrpSpPr/>
        <p:nvPr/>
      </p:nvGrpSpPr>
      <p:grpSpPr>
        <a:xfrm>
          <a:off x="0" y="0"/>
          <a:ext cx="0" cy="0"/>
          <a:chOff x="0" y="0"/>
          <a:chExt cx="0" cy="0"/>
        </a:xfrm>
      </p:grpSpPr>
      <p:sp>
        <p:nvSpPr>
          <p:cNvPr id="48" name="Google Shape;48;p30"/>
          <p:cNvSpPr txBox="1"/>
          <p:nvPr>
            <p:ph idx="11" type="ftr"/>
          </p:nvPr>
        </p:nvSpPr>
        <p:spPr>
          <a:xfrm>
            <a:off x="0" y="0"/>
            <a:ext cx="3000000" cy="30000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9" name="Google Shape;49;p30"/>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sz="1800">
                <a:solidFill>
                  <a:schemeClr val="dk1"/>
                </a:solidFill>
                <a:latin typeface="Arial"/>
                <a:ea typeface="Arial"/>
                <a:cs typeface="Arial"/>
                <a:sym typeface="Arial"/>
              </a:defRPr>
            </a:lvl1pPr>
            <a:lvl2pPr indent="0" lvl="1" marL="0" marR="0" rtl="0" algn="l">
              <a:spcBef>
                <a:spcPts val="0"/>
              </a:spcBef>
              <a:buNone/>
              <a:defRPr sz="1800">
                <a:solidFill>
                  <a:schemeClr val="dk1"/>
                </a:solidFill>
                <a:latin typeface="Arial"/>
                <a:ea typeface="Arial"/>
                <a:cs typeface="Arial"/>
                <a:sym typeface="Arial"/>
              </a:defRPr>
            </a:lvl2pPr>
            <a:lvl3pPr indent="0" lvl="2" marL="0" marR="0" rtl="0" algn="l">
              <a:spcBef>
                <a:spcPts val="0"/>
              </a:spcBef>
              <a:buNone/>
              <a:defRPr sz="1800">
                <a:solidFill>
                  <a:schemeClr val="dk1"/>
                </a:solidFill>
                <a:latin typeface="Arial"/>
                <a:ea typeface="Arial"/>
                <a:cs typeface="Arial"/>
                <a:sym typeface="Arial"/>
              </a:defRPr>
            </a:lvl3pPr>
            <a:lvl4pPr indent="0" lvl="3" marL="0" marR="0" rtl="0" algn="l">
              <a:spcBef>
                <a:spcPts val="0"/>
              </a:spcBef>
              <a:buNone/>
              <a:defRPr sz="1800">
                <a:solidFill>
                  <a:schemeClr val="dk1"/>
                </a:solidFill>
                <a:latin typeface="Arial"/>
                <a:ea typeface="Arial"/>
                <a:cs typeface="Arial"/>
                <a:sym typeface="Arial"/>
              </a:defRPr>
            </a:lvl4pPr>
            <a:lvl5pPr indent="0" lvl="4" marL="0" marR="0" rtl="0" algn="l">
              <a:spcBef>
                <a:spcPts val="0"/>
              </a:spcBef>
              <a:buNone/>
              <a:defRPr sz="1800">
                <a:solidFill>
                  <a:schemeClr val="dk1"/>
                </a:solidFill>
                <a:latin typeface="Arial"/>
                <a:ea typeface="Arial"/>
                <a:cs typeface="Arial"/>
                <a:sym typeface="Arial"/>
              </a:defRPr>
            </a:lvl5pPr>
            <a:lvl6pPr indent="0" lvl="5" marL="0" marR="0" rtl="0" algn="l">
              <a:spcBef>
                <a:spcPts val="0"/>
              </a:spcBef>
              <a:buNone/>
              <a:defRPr sz="1800">
                <a:solidFill>
                  <a:schemeClr val="dk1"/>
                </a:solidFill>
                <a:latin typeface="Arial"/>
                <a:ea typeface="Arial"/>
                <a:cs typeface="Arial"/>
                <a:sym typeface="Arial"/>
              </a:defRPr>
            </a:lvl6pPr>
            <a:lvl7pPr indent="0" lvl="6" marL="0" marR="0" rtl="0" algn="l">
              <a:spcBef>
                <a:spcPts val="0"/>
              </a:spcBef>
              <a:buNone/>
              <a:defRPr sz="1800">
                <a:solidFill>
                  <a:schemeClr val="dk1"/>
                </a:solidFill>
                <a:latin typeface="Arial"/>
                <a:ea typeface="Arial"/>
                <a:cs typeface="Arial"/>
                <a:sym typeface="Arial"/>
              </a:defRPr>
            </a:lvl7pPr>
            <a:lvl8pPr indent="0" lvl="7" marL="0" marR="0" rtl="0" algn="l">
              <a:spcBef>
                <a:spcPts val="0"/>
              </a:spcBef>
              <a:buNone/>
              <a:defRPr sz="1800">
                <a:solidFill>
                  <a:schemeClr val="dk1"/>
                </a:solidFill>
                <a:latin typeface="Arial"/>
                <a:ea typeface="Arial"/>
                <a:cs typeface="Arial"/>
                <a:sym typeface="Arial"/>
              </a:defRPr>
            </a:lvl8pPr>
            <a:lvl9pPr indent="0" lvl="8" marL="0" marR="0" rtl="0" algn="l">
              <a:spcBef>
                <a:spcPts val="0"/>
              </a:spcBef>
              <a:buNone/>
              <a:defRPr sz="1800">
                <a:solidFill>
                  <a:schemeClr val="dk1"/>
                </a:solidFill>
                <a:latin typeface="Arial"/>
                <a:ea typeface="Arial"/>
                <a:cs typeface="Arial"/>
                <a:sym typeface="Arial"/>
              </a:defRPr>
            </a:lvl9pPr>
          </a:lstStyle>
          <a:p>
            <a:pPr indent="0" lvl="0" marL="0" rtl="0" algn="l">
              <a:spcBef>
                <a:spcPts val="0"/>
              </a:spcBef>
              <a:spcAft>
                <a:spcPts val="0"/>
              </a:spcAft>
              <a:buNone/>
            </a:pPr>
            <a:r>
              <a:t/>
            </a:r>
            <a:endParaRPr/>
          </a:p>
        </p:txBody>
      </p:sp>
      <p:sp>
        <p:nvSpPr>
          <p:cNvPr id="50" name="Google Shape;50;p30"/>
          <p:cNvSpPr txBox="1"/>
          <p:nvPr>
            <p:ph type="title"/>
          </p:nvPr>
        </p:nvSpPr>
        <p:spPr>
          <a:xfrm>
            <a:off x="648000" y="648000"/>
            <a:ext cx="10896000" cy="900000"/>
          </a:xfrm>
          <a:prstGeom prst="rect">
            <a:avLst/>
          </a:prstGeom>
          <a:noFill/>
          <a:ln>
            <a:noFill/>
          </a:ln>
        </p:spPr>
        <p:txBody>
          <a:bodyPr anchorCtr="0" anchor="t" bIns="0" lIns="0" spcFirstLastPara="1" rIns="0" wrap="square" tIns="0">
            <a:noAutofit/>
          </a:bodyPr>
          <a:lstStyle>
            <a:lvl1pPr lvl="0" algn="l">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4" Type="http://schemas.openxmlformats.org/officeDocument/2006/relationships/theme" Target="../theme/theme3.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_rels/slideMaster2.xml.rels><?xml version="1.0" encoding="UTF-8" standalone="yes"?><Relationships xmlns="http://schemas.openxmlformats.org/package/2006/relationships"><Relationship Id="rId11" Type="http://schemas.openxmlformats.org/officeDocument/2006/relationships/theme" Target="../theme/theme2.xml"/><Relationship Id="rId10" Type="http://schemas.openxmlformats.org/officeDocument/2006/relationships/slideLayout" Target="../slideLayouts/slideLayout19.xml"/><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slideLayout" Target="../slideLayouts/slideLayout12.xml"/><Relationship Id="rId4" Type="http://schemas.openxmlformats.org/officeDocument/2006/relationships/slideLayout" Target="../slideLayouts/slideLayout13.xml"/><Relationship Id="rId9" Type="http://schemas.openxmlformats.org/officeDocument/2006/relationships/slideLayout" Target="../slideLayouts/slideLayout18.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9"/>
          <p:cNvSpPr txBox="1"/>
          <p:nvPr>
            <p:ph type="title"/>
          </p:nvPr>
        </p:nvSpPr>
        <p:spPr>
          <a:xfrm>
            <a:off x="722376" y="703264"/>
            <a:ext cx="10767484" cy="504825"/>
          </a:xfrm>
          <a:prstGeom prst="rect">
            <a:avLst/>
          </a:prstGeom>
          <a:noFill/>
          <a:ln>
            <a:noFill/>
          </a:ln>
        </p:spPr>
        <p:txBody>
          <a:bodyPr anchorCtr="0" anchor="b" bIns="0" lIns="0" spcFirstLastPara="1" rIns="0" wrap="square" tIns="0">
            <a:noAutofit/>
          </a:bodyPr>
          <a:lstStyle>
            <a:lvl1pPr lvl="0" marR="0" rtl="0" algn="l">
              <a:spcBef>
                <a:spcPts val="0"/>
              </a:spcBef>
              <a:spcAft>
                <a:spcPts val="0"/>
              </a:spcAft>
              <a:buSzPts val="1400"/>
              <a:buNone/>
              <a:defRPr b="0" i="0" sz="3200" u="none" cap="none" strike="noStrike">
                <a:solidFill>
                  <a:srgbClr val="0098A0"/>
                </a:solidFill>
                <a:latin typeface="Arial"/>
                <a:ea typeface="Arial"/>
                <a:cs typeface="Arial"/>
                <a:sym typeface="Arial"/>
              </a:defRPr>
            </a:lvl1pPr>
            <a:lvl2pPr lvl="1" marR="0" rtl="0" algn="l">
              <a:spcBef>
                <a:spcPts val="0"/>
              </a:spcBef>
              <a:spcAft>
                <a:spcPts val="0"/>
              </a:spcAft>
              <a:buSzPts val="1400"/>
              <a:buNone/>
              <a:defRPr b="0" i="0" sz="2200" u="none" cap="none" strike="noStrike">
                <a:solidFill>
                  <a:srgbClr val="0098A0"/>
                </a:solidFill>
                <a:latin typeface="Arial"/>
                <a:ea typeface="Arial"/>
                <a:cs typeface="Arial"/>
                <a:sym typeface="Arial"/>
              </a:defRPr>
            </a:lvl2pPr>
            <a:lvl3pPr lvl="2" marR="0" rtl="0" algn="l">
              <a:spcBef>
                <a:spcPts val="0"/>
              </a:spcBef>
              <a:spcAft>
                <a:spcPts val="0"/>
              </a:spcAft>
              <a:buSzPts val="1400"/>
              <a:buNone/>
              <a:defRPr b="0" i="0" sz="2200" u="none" cap="none" strike="noStrike">
                <a:solidFill>
                  <a:srgbClr val="0098A0"/>
                </a:solidFill>
                <a:latin typeface="Arial"/>
                <a:ea typeface="Arial"/>
                <a:cs typeface="Arial"/>
                <a:sym typeface="Arial"/>
              </a:defRPr>
            </a:lvl3pPr>
            <a:lvl4pPr lvl="3" marR="0" rtl="0" algn="l">
              <a:spcBef>
                <a:spcPts val="0"/>
              </a:spcBef>
              <a:spcAft>
                <a:spcPts val="0"/>
              </a:spcAft>
              <a:buSzPts val="1400"/>
              <a:buNone/>
              <a:defRPr b="0" i="0" sz="2200" u="none" cap="none" strike="noStrike">
                <a:solidFill>
                  <a:srgbClr val="0098A0"/>
                </a:solidFill>
                <a:latin typeface="Arial"/>
                <a:ea typeface="Arial"/>
                <a:cs typeface="Arial"/>
                <a:sym typeface="Arial"/>
              </a:defRPr>
            </a:lvl4pPr>
            <a:lvl5pPr lvl="4" marR="0" rtl="0" algn="l">
              <a:spcBef>
                <a:spcPts val="0"/>
              </a:spcBef>
              <a:spcAft>
                <a:spcPts val="0"/>
              </a:spcAft>
              <a:buSzPts val="1400"/>
              <a:buNone/>
              <a:defRPr b="0" i="0" sz="2200" u="none" cap="none" strike="noStrike">
                <a:solidFill>
                  <a:srgbClr val="0098A0"/>
                </a:solidFill>
                <a:latin typeface="Arial"/>
                <a:ea typeface="Arial"/>
                <a:cs typeface="Arial"/>
                <a:sym typeface="Arial"/>
              </a:defRPr>
            </a:lvl5pPr>
            <a:lvl6pPr lvl="5" marR="0" rtl="0" algn="l">
              <a:spcBef>
                <a:spcPts val="0"/>
              </a:spcBef>
              <a:spcAft>
                <a:spcPts val="0"/>
              </a:spcAft>
              <a:buSzPts val="1400"/>
              <a:buNone/>
              <a:defRPr b="0" i="0" sz="2200" u="none" cap="none" strike="noStrike">
                <a:solidFill>
                  <a:srgbClr val="0098A0"/>
                </a:solidFill>
                <a:latin typeface="Arial"/>
                <a:ea typeface="Arial"/>
                <a:cs typeface="Arial"/>
                <a:sym typeface="Arial"/>
              </a:defRPr>
            </a:lvl6pPr>
            <a:lvl7pPr lvl="6" marR="0" rtl="0" algn="l">
              <a:spcBef>
                <a:spcPts val="0"/>
              </a:spcBef>
              <a:spcAft>
                <a:spcPts val="0"/>
              </a:spcAft>
              <a:buSzPts val="1400"/>
              <a:buNone/>
              <a:defRPr b="0" i="0" sz="2200" u="none" cap="none" strike="noStrike">
                <a:solidFill>
                  <a:srgbClr val="0098A0"/>
                </a:solidFill>
                <a:latin typeface="Arial"/>
                <a:ea typeface="Arial"/>
                <a:cs typeface="Arial"/>
                <a:sym typeface="Arial"/>
              </a:defRPr>
            </a:lvl7pPr>
            <a:lvl8pPr lvl="7" marR="0" rtl="0" algn="l">
              <a:spcBef>
                <a:spcPts val="0"/>
              </a:spcBef>
              <a:spcAft>
                <a:spcPts val="0"/>
              </a:spcAft>
              <a:buSzPts val="1400"/>
              <a:buNone/>
              <a:defRPr b="0" i="0" sz="2200" u="none" cap="none" strike="noStrike">
                <a:solidFill>
                  <a:srgbClr val="0098A0"/>
                </a:solidFill>
                <a:latin typeface="Arial"/>
                <a:ea typeface="Arial"/>
                <a:cs typeface="Arial"/>
                <a:sym typeface="Arial"/>
              </a:defRPr>
            </a:lvl8pPr>
            <a:lvl9pPr lvl="8" marR="0" rtl="0" algn="l">
              <a:spcBef>
                <a:spcPts val="0"/>
              </a:spcBef>
              <a:spcAft>
                <a:spcPts val="0"/>
              </a:spcAft>
              <a:buSzPts val="1400"/>
              <a:buNone/>
              <a:defRPr b="0" i="0" sz="2200" u="none" cap="none" strike="noStrike">
                <a:solidFill>
                  <a:srgbClr val="0098A0"/>
                </a:solidFill>
                <a:latin typeface="Arial"/>
                <a:ea typeface="Arial"/>
                <a:cs typeface="Arial"/>
                <a:sym typeface="Arial"/>
              </a:defRPr>
            </a:lvl9pPr>
          </a:lstStyle>
          <a:p/>
        </p:txBody>
      </p:sp>
      <p:sp>
        <p:nvSpPr>
          <p:cNvPr id="11" name="Google Shape;11;p19"/>
          <p:cNvSpPr txBox="1"/>
          <p:nvPr>
            <p:ph idx="1" type="body"/>
          </p:nvPr>
        </p:nvSpPr>
        <p:spPr>
          <a:xfrm>
            <a:off x="722375" y="1481328"/>
            <a:ext cx="10771632" cy="3600450"/>
          </a:xfrm>
          <a:prstGeom prst="rect">
            <a:avLst/>
          </a:prstGeom>
          <a:noFill/>
          <a:ln>
            <a:noFill/>
          </a:ln>
        </p:spPr>
        <p:txBody>
          <a:bodyPr anchorCtr="0" anchor="t" bIns="0" lIns="0" spcFirstLastPara="1" rIns="0" wrap="square" tIns="0">
            <a:noAutofit/>
          </a:bodyPr>
          <a:lstStyle>
            <a:lvl1pPr indent="-406400" lvl="0" marL="457200" marR="0" rtl="0" algn="l">
              <a:spcBef>
                <a:spcPts val="560"/>
              </a:spcBef>
              <a:spcAft>
                <a:spcPts val="0"/>
              </a:spcAft>
              <a:buClr>
                <a:srgbClr val="6D6E71"/>
              </a:buClr>
              <a:buSzPts val="2800"/>
              <a:buFont typeface="Arial"/>
              <a:buChar char="•"/>
              <a:defRPr b="0" i="0" sz="2800" u="none" cap="none" strike="noStrike">
                <a:solidFill>
                  <a:srgbClr val="6D6E71"/>
                </a:solidFill>
                <a:latin typeface="Arial"/>
                <a:ea typeface="Arial"/>
                <a:cs typeface="Arial"/>
                <a:sym typeface="Arial"/>
              </a:defRPr>
            </a:lvl1pPr>
            <a:lvl2pPr indent="-381000" lvl="1" marL="914400" marR="0" rtl="0" algn="l">
              <a:spcBef>
                <a:spcPts val="480"/>
              </a:spcBef>
              <a:spcAft>
                <a:spcPts val="0"/>
              </a:spcAft>
              <a:buClr>
                <a:srgbClr val="6D6E71"/>
              </a:buClr>
              <a:buSzPts val="2400"/>
              <a:buFont typeface="Arial"/>
              <a:buChar char="–"/>
              <a:defRPr b="0" i="0" sz="2400" u="none" cap="none" strike="noStrike">
                <a:solidFill>
                  <a:srgbClr val="6D6E71"/>
                </a:solidFill>
                <a:latin typeface="Arial"/>
                <a:ea typeface="Arial"/>
                <a:cs typeface="Arial"/>
                <a:sym typeface="Arial"/>
              </a:defRPr>
            </a:lvl2pPr>
            <a:lvl3pPr indent="-355600" lvl="2" marL="1371600" marR="0" rtl="0" algn="l">
              <a:spcBef>
                <a:spcPts val="400"/>
              </a:spcBef>
              <a:spcAft>
                <a:spcPts val="0"/>
              </a:spcAft>
              <a:buClr>
                <a:srgbClr val="6D6E71"/>
              </a:buClr>
              <a:buSzPts val="2000"/>
              <a:buFont typeface="Arial"/>
              <a:buChar char="•"/>
              <a:defRPr b="0" i="0" sz="2000" u="none" cap="none" strike="noStrike">
                <a:solidFill>
                  <a:srgbClr val="6D6E7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grpSp>
        <p:nvGrpSpPr>
          <p:cNvPr id="12" name="Google Shape;12;p19"/>
          <p:cNvGrpSpPr/>
          <p:nvPr/>
        </p:nvGrpSpPr>
        <p:grpSpPr>
          <a:xfrm>
            <a:off x="8056245" y="6051805"/>
            <a:ext cx="3884295" cy="625417"/>
            <a:chOff x="8056245" y="6051805"/>
            <a:chExt cx="3884295" cy="625417"/>
          </a:xfrm>
        </p:grpSpPr>
        <p:pic>
          <p:nvPicPr>
            <p:cNvPr id="13" name="Google Shape;13;p19"/>
            <p:cNvPicPr preferRelativeResize="0"/>
            <p:nvPr/>
          </p:nvPicPr>
          <p:blipFill rotWithShape="1">
            <a:blip r:embed="rId1">
              <a:alphaModFix/>
            </a:blip>
            <a:srcRect b="0" l="0" r="0" t="0"/>
            <a:stretch/>
          </p:blipFill>
          <p:spPr>
            <a:xfrm>
              <a:off x="8138585" y="6131382"/>
              <a:ext cx="3424767" cy="545840"/>
            </a:xfrm>
            <a:prstGeom prst="rect">
              <a:avLst/>
            </a:prstGeom>
            <a:noFill/>
            <a:ln>
              <a:noFill/>
            </a:ln>
          </p:spPr>
        </p:pic>
        <p:pic>
          <p:nvPicPr>
            <p:cNvPr id="14" name="Google Shape;14;p19"/>
            <p:cNvPicPr preferRelativeResize="0"/>
            <p:nvPr/>
          </p:nvPicPr>
          <p:blipFill rotWithShape="1">
            <a:blip r:embed="rId2">
              <a:alphaModFix/>
            </a:blip>
            <a:srcRect b="0" l="0" r="0" t="0"/>
            <a:stretch/>
          </p:blipFill>
          <p:spPr>
            <a:xfrm>
              <a:off x="11076518" y="6130022"/>
              <a:ext cx="795150" cy="547200"/>
            </a:xfrm>
            <a:prstGeom prst="rect">
              <a:avLst/>
            </a:prstGeom>
            <a:noFill/>
            <a:ln>
              <a:noFill/>
            </a:ln>
          </p:spPr>
        </p:pic>
        <p:sp>
          <p:nvSpPr>
            <p:cNvPr id="15" name="Google Shape;15;p19"/>
            <p:cNvSpPr/>
            <p:nvPr/>
          </p:nvSpPr>
          <p:spPr>
            <a:xfrm>
              <a:off x="8056245" y="6051805"/>
              <a:ext cx="3884295" cy="88722"/>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grpSp>
    </p:spTree>
  </p:cSld>
  <p:clrMap accent1="accent1" accent2="accent2" accent3="accent3" accent4="accent4" accent5="accent5" accent6="accent6" bg1="lt1" bg2="dk2" tx1="dk1" tx2="lt2" folHlink="folHlink" hlink="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2" name="Shape 62"/>
        <p:cNvGrpSpPr/>
        <p:nvPr/>
      </p:nvGrpSpPr>
      <p:grpSpPr>
        <a:xfrm>
          <a:off x="0" y="0"/>
          <a:ext cx="0" cy="0"/>
          <a:chOff x="0" y="0"/>
          <a:chExt cx="0" cy="0"/>
        </a:xfrm>
      </p:grpSpPr>
      <p:grpSp>
        <p:nvGrpSpPr>
          <p:cNvPr id="63" name="Google Shape;63;p21"/>
          <p:cNvGrpSpPr/>
          <p:nvPr/>
        </p:nvGrpSpPr>
        <p:grpSpPr>
          <a:xfrm>
            <a:off x="8056245" y="6051805"/>
            <a:ext cx="3884295" cy="625417"/>
            <a:chOff x="8056245" y="6051805"/>
            <a:chExt cx="3884295" cy="625417"/>
          </a:xfrm>
        </p:grpSpPr>
        <p:pic>
          <p:nvPicPr>
            <p:cNvPr id="64" name="Google Shape;64;p21"/>
            <p:cNvPicPr preferRelativeResize="0"/>
            <p:nvPr/>
          </p:nvPicPr>
          <p:blipFill rotWithShape="1">
            <a:blip r:embed="rId1">
              <a:alphaModFix/>
            </a:blip>
            <a:srcRect b="0" l="0" r="0" t="0"/>
            <a:stretch/>
          </p:blipFill>
          <p:spPr>
            <a:xfrm>
              <a:off x="8138585" y="6131382"/>
              <a:ext cx="3424767" cy="545840"/>
            </a:xfrm>
            <a:prstGeom prst="rect">
              <a:avLst/>
            </a:prstGeom>
            <a:noFill/>
            <a:ln>
              <a:noFill/>
            </a:ln>
          </p:spPr>
        </p:pic>
        <p:pic>
          <p:nvPicPr>
            <p:cNvPr id="65" name="Google Shape;65;p21"/>
            <p:cNvPicPr preferRelativeResize="0"/>
            <p:nvPr/>
          </p:nvPicPr>
          <p:blipFill rotWithShape="1">
            <a:blip r:embed="rId2">
              <a:alphaModFix/>
            </a:blip>
            <a:srcRect b="0" l="0" r="0" t="0"/>
            <a:stretch/>
          </p:blipFill>
          <p:spPr>
            <a:xfrm>
              <a:off x="11076518" y="6130022"/>
              <a:ext cx="795150" cy="547200"/>
            </a:xfrm>
            <a:prstGeom prst="rect">
              <a:avLst/>
            </a:prstGeom>
            <a:noFill/>
            <a:ln>
              <a:noFill/>
            </a:ln>
          </p:spPr>
        </p:pic>
        <p:sp>
          <p:nvSpPr>
            <p:cNvPr id="66" name="Google Shape;66;p21"/>
            <p:cNvSpPr/>
            <p:nvPr/>
          </p:nvSpPr>
          <p:spPr>
            <a:xfrm>
              <a:off x="8056245" y="6051805"/>
              <a:ext cx="3884295" cy="88722"/>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grpSp>
      <p:sp>
        <p:nvSpPr>
          <p:cNvPr id="67" name="Google Shape;67;p21"/>
          <p:cNvSpPr txBox="1"/>
          <p:nvPr>
            <p:ph type="title"/>
          </p:nvPr>
        </p:nvSpPr>
        <p:spPr>
          <a:xfrm>
            <a:off x="719667" y="703264"/>
            <a:ext cx="10767484" cy="504825"/>
          </a:xfrm>
          <a:prstGeom prst="rect">
            <a:avLst/>
          </a:prstGeom>
          <a:noFill/>
          <a:ln>
            <a:noFill/>
          </a:ln>
        </p:spPr>
        <p:txBody>
          <a:bodyPr anchorCtr="0" anchor="b" bIns="0" lIns="0" spcFirstLastPara="1" rIns="0" wrap="square" tIns="0">
            <a:noAutofit/>
          </a:bodyPr>
          <a:lstStyle>
            <a:lvl1pPr lvl="0" marR="0" rtl="0" algn="l">
              <a:spcBef>
                <a:spcPts val="0"/>
              </a:spcBef>
              <a:spcAft>
                <a:spcPts val="0"/>
              </a:spcAft>
              <a:buSzPts val="1400"/>
              <a:buNone/>
              <a:defRPr b="0" i="0" sz="3200" u="none" cap="none" strike="noStrike">
                <a:solidFill>
                  <a:srgbClr val="0098A0"/>
                </a:solidFill>
                <a:latin typeface="Arial"/>
                <a:ea typeface="Arial"/>
                <a:cs typeface="Arial"/>
                <a:sym typeface="Arial"/>
              </a:defRPr>
            </a:lvl1pPr>
            <a:lvl2pPr lvl="1" marR="0" rtl="0" algn="l">
              <a:spcBef>
                <a:spcPts val="0"/>
              </a:spcBef>
              <a:spcAft>
                <a:spcPts val="0"/>
              </a:spcAft>
              <a:buSzPts val="1400"/>
              <a:buNone/>
              <a:defRPr b="0" i="0" sz="2200" u="none" cap="none" strike="noStrike">
                <a:solidFill>
                  <a:srgbClr val="0098A0"/>
                </a:solidFill>
                <a:latin typeface="Arial"/>
                <a:ea typeface="Arial"/>
                <a:cs typeface="Arial"/>
                <a:sym typeface="Arial"/>
              </a:defRPr>
            </a:lvl2pPr>
            <a:lvl3pPr lvl="2" marR="0" rtl="0" algn="l">
              <a:spcBef>
                <a:spcPts val="0"/>
              </a:spcBef>
              <a:spcAft>
                <a:spcPts val="0"/>
              </a:spcAft>
              <a:buSzPts val="1400"/>
              <a:buNone/>
              <a:defRPr b="0" i="0" sz="2200" u="none" cap="none" strike="noStrike">
                <a:solidFill>
                  <a:srgbClr val="0098A0"/>
                </a:solidFill>
                <a:latin typeface="Arial"/>
                <a:ea typeface="Arial"/>
                <a:cs typeface="Arial"/>
                <a:sym typeface="Arial"/>
              </a:defRPr>
            </a:lvl3pPr>
            <a:lvl4pPr lvl="3" marR="0" rtl="0" algn="l">
              <a:spcBef>
                <a:spcPts val="0"/>
              </a:spcBef>
              <a:spcAft>
                <a:spcPts val="0"/>
              </a:spcAft>
              <a:buSzPts val="1400"/>
              <a:buNone/>
              <a:defRPr b="0" i="0" sz="2200" u="none" cap="none" strike="noStrike">
                <a:solidFill>
                  <a:srgbClr val="0098A0"/>
                </a:solidFill>
                <a:latin typeface="Arial"/>
                <a:ea typeface="Arial"/>
                <a:cs typeface="Arial"/>
                <a:sym typeface="Arial"/>
              </a:defRPr>
            </a:lvl4pPr>
            <a:lvl5pPr lvl="4" marR="0" rtl="0" algn="l">
              <a:spcBef>
                <a:spcPts val="0"/>
              </a:spcBef>
              <a:spcAft>
                <a:spcPts val="0"/>
              </a:spcAft>
              <a:buSzPts val="1400"/>
              <a:buNone/>
              <a:defRPr b="0" i="0" sz="2200" u="none" cap="none" strike="noStrike">
                <a:solidFill>
                  <a:srgbClr val="0098A0"/>
                </a:solidFill>
                <a:latin typeface="Arial"/>
                <a:ea typeface="Arial"/>
                <a:cs typeface="Arial"/>
                <a:sym typeface="Arial"/>
              </a:defRPr>
            </a:lvl5pPr>
            <a:lvl6pPr lvl="5" marR="0" rtl="0" algn="l">
              <a:spcBef>
                <a:spcPts val="0"/>
              </a:spcBef>
              <a:spcAft>
                <a:spcPts val="0"/>
              </a:spcAft>
              <a:buSzPts val="1400"/>
              <a:buNone/>
              <a:defRPr b="0" i="0" sz="2200" u="none" cap="none" strike="noStrike">
                <a:solidFill>
                  <a:srgbClr val="0098A0"/>
                </a:solidFill>
                <a:latin typeface="Arial"/>
                <a:ea typeface="Arial"/>
                <a:cs typeface="Arial"/>
                <a:sym typeface="Arial"/>
              </a:defRPr>
            </a:lvl6pPr>
            <a:lvl7pPr lvl="6" marR="0" rtl="0" algn="l">
              <a:spcBef>
                <a:spcPts val="0"/>
              </a:spcBef>
              <a:spcAft>
                <a:spcPts val="0"/>
              </a:spcAft>
              <a:buSzPts val="1400"/>
              <a:buNone/>
              <a:defRPr b="0" i="0" sz="2200" u="none" cap="none" strike="noStrike">
                <a:solidFill>
                  <a:srgbClr val="0098A0"/>
                </a:solidFill>
                <a:latin typeface="Arial"/>
                <a:ea typeface="Arial"/>
                <a:cs typeface="Arial"/>
                <a:sym typeface="Arial"/>
              </a:defRPr>
            </a:lvl7pPr>
            <a:lvl8pPr lvl="7" marR="0" rtl="0" algn="l">
              <a:spcBef>
                <a:spcPts val="0"/>
              </a:spcBef>
              <a:spcAft>
                <a:spcPts val="0"/>
              </a:spcAft>
              <a:buSzPts val="1400"/>
              <a:buNone/>
              <a:defRPr b="0" i="0" sz="2200" u="none" cap="none" strike="noStrike">
                <a:solidFill>
                  <a:srgbClr val="0098A0"/>
                </a:solidFill>
                <a:latin typeface="Arial"/>
                <a:ea typeface="Arial"/>
                <a:cs typeface="Arial"/>
                <a:sym typeface="Arial"/>
              </a:defRPr>
            </a:lvl8pPr>
            <a:lvl9pPr lvl="8" marR="0" rtl="0" algn="l">
              <a:spcBef>
                <a:spcPts val="0"/>
              </a:spcBef>
              <a:spcAft>
                <a:spcPts val="0"/>
              </a:spcAft>
              <a:buSzPts val="1400"/>
              <a:buNone/>
              <a:defRPr b="0" i="0" sz="2200" u="none" cap="none" strike="noStrike">
                <a:solidFill>
                  <a:srgbClr val="0098A0"/>
                </a:solidFill>
                <a:latin typeface="Arial"/>
                <a:ea typeface="Arial"/>
                <a:cs typeface="Arial"/>
                <a:sym typeface="Arial"/>
              </a:defRPr>
            </a:lvl9pPr>
          </a:lstStyle>
          <a:p/>
        </p:txBody>
      </p:sp>
      <p:sp>
        <p:nvSpPr>
          <p:cNvPr id="68" name="Google Shape;68;p21"/>
          <p:cNvSpPr txBox="1"/>
          <p:nvPr>
            <p:ph idx="1" type="body"/>
          </p:nvPr>
        </p:nvSpPr>
        <p:spPr>
          <a:xfrm>
            <a:off x="719667" y="1481328"/>
            <a:ext cx="10752667" cy="3600450"/>
          </a:xfrm>
          <a:prstGeom prst="rect">
            <a:avLst/>
          </a:prstGeom>
          <a:noFill/>
          <a:ln>
            <a:noFill/>
          </a:ln>
        </p:spPr>
        <p:txBody>
          <a:bodyPr anchorCtr="0" anchor="t" bIns="0" lIns="0" spcFirstLastPara="1" rIns="0" wrap="square" tIns="0">
            <a:noAutofit/>
          </a:bodyPr>
          <a:lstStyle>
            <a:lvl1pPr indent="-406400" lvl="0" marL="457200" marR="0" rtl="0" algn="l">
              <a:spcBef>
                <a:spcPts val="560"/>
              </a:spcBef>
              <a:spcAft>
                <a:spcPts val="0"/>
              </a:spcAft>
              <a:buClr>
                <a:srgbClr val="6D6E71"/>
              </a:buClr>
              <a:buSzPts val="2800"/>
              <a:buFont typeface="Arial"/>
              <a:buChar char="•"/>
              <a:defRPr b="0" i="0" sz="2800" u="none" cap="none" strike="noStrike">
                <a:solidFill>
                  <a:srgbClr val="6D6E71"/>
                </a:solidFill>
                <a:latin typeface="Arial"/>
                <a:ea typeface="Arial"/>
                <a:cs typeface="Arial"/>
                <a:sym typeface="Arial"/>
              </a:defRPr>
            </a:lvl1pPr>
            <a:lvl2pPr indent="-381000" lvl="1" marL="914400" marR="0" rtl="0" algn="l">
              <a:spcBef>
                <a:spcPts val="480"/>
              </a:spcBef>
              <a:spcAft>
                <a:spcPts val="0"/>
              </a:spcAft>
              <a:buClr>
                <a:srgbClr val="6D6E71"/>
              </a:buClr>
              <a:buSzPts val="2400"/>
              <a:buFont typeface="Arial"/>
              <a:buChar char="–"/>
              <a:defRPr b="0" i="0" sz="2400" u="none" cap="none" strike="noStrike">
                <a:solidFill>
                  <a:srgbClr val="6D6E71"/>
                </a:solidFill>
                <a:latin typeface="Arial"/>
                <a:ea typeface="Arial"/>
                <a:cs typeface="Arial"/>
                <a:sym typeface="Arial"/>
              </a:defRPr>
            </a:lvl2pPr>
            <a:lvl3pPr indent="-355600" lvl="2" marL="1371600" marR="0" rtl="0" algn="l">
              <a:spcBef>
                <a:spcPts val="400"/>
              </a:spcBef>
              <a:spcAft>
                <a:spcPts val="0"/>
              </a:spcAft>
              <a:buClr>
                <a:srgbClr val="6D6E71"/>
              </a:buClr>
              <a:buSzPts val="2000"/>
              <a:buFont typeface="Arial"/>
              <a:buChar char="•"/>
              <a:defRPr b="0" i="0" sz="2000" u="none" cap="none" strike="noStrike">
                <a:solidFill>
                  <a:srgbClr val="6D6E7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chart" Target="../charts/chart1.xml"/><Relationship Id="rId4" Type="http://schemas.openxmlformats.org/officeDocument/2006/relationships/chart" Target="../charts/char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chart" Target="../charts/chart3.xml"/><Relationship Id="rId4" Type="http://schemas.openxmlformats.org/officeDocument/2006/relationships/chart" Target="../charts/char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chart" Target="../charts/char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chart" Target="../charts/char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chart" Target="../charts/char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hyperlink" Target="https://wol-prod-cdn.literatumonline.com/pb-assets/assets/13652133/BJD_call_for_correspondence-1509988728000.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1"/>
          <p:cNvSpPr txBox="1"/>
          <p:nvPr>
            <p:ph type="ctrTitle"/>
          </p:nvPr>
        </p:nvSpPr>
        <p:spPr>
          <a:xfrm>
            <a:off x="738915" y="1257039"/>
            <a:ext cx="10906745" cy="533921"/>
          </a:xfrm>
          <a:prstGeom prst="rect">
            <a:avLst/>
          </a:prstGeom>
          <a:noFill/>
          <a:ln>
            <a:noFill/>
          </a:ln>
        </p:spPr>
        <p:txBody>
          <a:bodyPr anchorCtr="0" anchor="b" bIns="0" lIns="0" spcFirstLastPara="1" rIns="0" wrap="square" tIns="0">
            <a:noAutofit/>
          </a:bodyPr>
          <a:lstStyle/>
          <a:p>
            <a:pPr indent="0" lvl="0" marL="0" rtl="0" algn="l">
              <a:lnSpc>
                <a:spcPct val="100000"/>
              </a:lnSpc>
              <a:spcBef>
                <a:spcPts val="0"/>
              </a:spcBef>
              <a:spcAft>
                <a:spcPts val="0"/>
              </a:spcAft>
              <a:buNone/>
            </a:pPr>
            <a:r>
              <a:rPr lang="en-GB" sz="2800">
                <a:solidFill>
                  <a:srgbClr val="0098A0"/>
                </a:solidFill>
              </a:rPr>
              <a:t>Tralokinumab plus topical corticosteroids for the treatment of moderate-to-severe atopic dermatitis: results from the double-blind, randomized, multicentre, placebo-controlled phase III ECZTRA 3 trial</a:t>
            </a:r>
            <a:endParaRPr/>
          </a:p>
        </p:txBody>
      </p:sp>
      <p:sp>
        <p:nvSpPr>
          <p:cNvPr id="105" name="Google Shape;105;p1"/>
          <p:cNvSpPr txBox="1"/>
          <p:nvPr>
            <p:ph idx="1" type="subTitle"/>
          </p:nvPr>
        </p:nvSpPr>
        <p:spPr>
          <a:xfrm>
            <a:off x="738915" y="2408002"/>
            <a:ext cx="10767484" cy="5457078"/>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Clr>
                <a:srgbClr val="6D6E71"/>
              </a:buClr>
              <a:buSzPts val="2000"/>
              <a:buNone/>
            </a:pPr>
            <a:r>
              <a:rPr lang="en-GB" sz="2000"/>
              <a:t>J.I. Silverberg,</a:t>
            </a:r>
            <a:r>
              <a:rPr baseline="30000" lang="en-GB" sz="2000"/>
              <a:t>1</a:t>
            </a:r>
            <a:r>
              <a:rPr lang="en-GB" sz="2000"/>
              <a:t> D. Toth,</a:t>
            </a:r>
            <a:r>
              <a:rPr baseline="30000" lang="en-GB" sz="2000"/>
              <a:t>2</a:t>
            </a:r>
            <a:r>
              <a:rPr lang="en-GB" sz="2000"/>
              <a:t> T. Bieber,</a:t>
            </a:r>
            <a:r>
              <a:rPr baseline="30000" lang="en-GB" sz="2000"/>
              <a:t>3</a:t>
            </a:r>
            <a:r>
              <a:rPr lang="en-GB" sz="2000"/>
              <a:t> A.F. Alexis,</a:t>
            </a:r>
            <a:r>
              <a:rPr baseline="30000" lang="en-GB" sz="2000"/>
              <a:t>4</a:t>
            </a:r>
            <a:r>
              <a:rPr lang="en-GB" sz="2000"/>
              <a:t> B.E. Elewski,</a:t>
            </a:r>
            <a:r>
              <a:rPr baseline="30000" lang="en-GB" sz="2000"/>
              <a:t>5</a:t>
            </a:r>
            <a:r>
              <a:rPr lang="en-GB" sz="2000"/>
              <a:t> A.E. Pink,</a:t>
            </a:r>
            <a:r>
              <a:rPr baseline="30000" lang="en-GB" sz="2000"/>
              <a:t>6</a:t>
            </a:r>
            <a:r>
              <a:rPr lang="en-GB" sz="2000"/>
              <a:t> D. Hijnen,</a:t>
            </a:r>
            <a:r>
              <a:rPr baseline="30000" lang="en-GB" sz="2000"/>
              <a:t>7</a:t>
            </a:r>
            <a:r>
              <a:rPr lang="en-GB" sz="2000"/>
              <a:t> </a:t>
            </a:r>
            <a:br>
              <a:rPr lang="en-GB" sz="2000"/>
            </a:br>
            <a:r>
              <a:rPr lang="en-GB" sz="2000"/>
              <a:t>T.N. Jensen,</a:t>
            </a:r>
            <a:r>
              <a:rPr baseline="30000" lang="en-GB" sz="2000"/>
              <a:t>8</a:t>
            </a:r>
            <a:r>
              <a:rPr lang="en-GB" sz="2000"/>
              <a:t> B. Bang,</a:t>
            </a:r>
            <a:r>
              <a:rPr baseline="30000" lang="en-GB" sz="2000"/>
              <a:t>8</a:t>
            </a:r>
            <a:r>
              <a:rPr lang="en-GB" sz="2000"/>
              <a:t> C.K. Olsen,</a:t>
            </a:r>
            <a:r>
              <a:rPr baseline="30000" lang="en-GB" sz="2000"/>
              <a:t>8</a:t>
            </a:r>
            <a:r>
              <a:rPr lang="en-GB" sz="2000"/>
              <a:t> A. Kurbasic,</a:t>
            </a:r>
            <a:r>
              <a:rPr baseline="30000" lang="en-GB" sz="2000"/>
              <a:t>8</a:t>
            </a:r>
            <a:r>
              <a:rPr lang="en-GB" sz="2000"/>
              <a:t> S. Weidinger</a:t>
            </a:r>
            <a:r>
              <a:rPr baseline="30000" lang="en-GB" sz="2000"/>
              <a:t>9</a:t>
            </a:r>
            <a:r>
              <a:rPr lang="en-GB" sz="2000"/>
              <a:t> and on behalf of the </a:t>
            </a:r>
            <a:br>
              <a:rPr lang="en-GB" sz="2000"/>
            </a:br>
            <a:r>
              <a:rPr lang="en-GB" sz="2000"/>
              <a:t>ECZTRA 3 study investigators</a:t>
            </a:r>
            <a:endParaRPr baseline="30000" sz="2000"/>
          </a:p>
          <a:p>
            <a:pPr indent="0" lvl="0" marL="0" rtl="0" algn="l">
              <a:lnSpc>
                <a:spcPct val="100000"/>
              </a:lnSpc>
              <a:spcBef>
                <a:spcPts val="0"/>
              </a:spcBef>
              <a:spcAft>
                <a:spcPts val="0"/>
              </a:spcAft>
              <a:buClr>
                <a:srgbClr val="6D6E71"/>
              </a:buClr>
              <a:buSzPts val="1400"/>
              <a:buNone/>
            </a:pPr>
            <a:r>
              <a:t/>
            </a:r>
            <a:endParaRPr sz="1400"/>
          </a:p>
          <a:p>
            <a:pPr indent="0" lvl="0" marL="0" rtl="0" algn="l">
              <a:lnSpc>
                <a:spcPct val="100000"/>
              </a:lnSpc>
              <a:spcBef>
                <a:spcPts val="0"/>
              </a:spcBef>
              <a:spcAft>
                <a:spcPts val="0"/>
              </a:spcAft>
              <a:buClr>
                <a:srgbClr val="6D6E71"/>
              </a:buClr>
              <a:buSzPts val="1600"/>
              <a:buNone/>
            </a:pPr>
            <a:r>
              <a:rPr baseline="30000" lang="en-GB" sz="1600"/>
              <a:t>1</a:t>
            </a:r>
            <a:r>
              <a:rPr lang="en-GB" sz="1600"/>
              <a:t>Department of Dermatology, The George Washington University School of Medicine and Health Sciences, Washington, DC, USA; </a:t>
            </a:r>
            <a:r>
              <a:rPr baseline="30000" lang="en-GB" sz="1600"/>
              <a:t>2</a:t>
            </a:r>
            <a:r>
              <a:rPr lang="en-GB" sz="1600"/>
              <a:t>XLR8 Medical Research and Probity Medical Research, Windsor, ON, Canada; </a:t>
            </a:r>
            <a:r>
              <a:rPr baseline="30000" lang="en-GB" sz="1600"/>
              <a:t>3</a:t>
            </a:r>
            <a:r>
              <a:rPr lang="en-GB" sz="1600"/>
              <a:t>Department of Dermatology and Allergy, University Medical Center, Bonn, Germany; </a:t>
            </a:r>
            <a:r>
              <a:rPr baseline="30000" lang="en-GB" sz="1600"/>
              <a:t>4</a:t>
            </a:r>
            <a:r>
              <a:rPr lang="en-GB" sz="1600"/>
              <a:t>Department of Dermatology, Icahn School of Medicine at Mount Sinai, New York, NY, USA; </a:t>
            </a:r>
            <a:r>
              <a:rPr baseline="30000" lang="en-GB" sz="1600"/>
              <a:t>5</a:t>
            </a:r>
            <a:r>
              <a:rPr lang="en-GB" sz="1600"/>
              <a:t>Department of Dermatology, University of Alabama, Birmingham, AL, USA; </a:t>
            </a:r>
            <a:br>
              <a:rPr lang="en-GB" sz="1600"/>
            </a:br>
            <a:r>
              <a:rPr baseline="30000" lang="en-GB" sz="1600"/>
              <a:t>6</a:t>
            </a:r>
            <a:r>
              <a:rPr lang="en-GB" sz="1600"/>
              <a:t>St John’s Institute of Dermatology, Guy’s and St Thomas’ Hospitals, London, UK; </a:t>
            </a:r>
            <a:r>
              <a:rPr baseline="30000" lang="en-GB" sz="1600"/>
              <a:t>7</a:t>
            </a:r>
            <a:r>
              <a:rPr lang="en-GB" sz="1600"/>
              <a:t>Department of Dermatology, Erasmus University Medical Center, Rotterdam, the Netherlands; </a:t>
            </a:r>
            <a:r>
              <a:rPr baseline="30000" lang="en-GB" sz="1600"/>
              <a:t>8</a:t>
            </a:r>
            <a:r>
              <a:rPr lang="en-GB" sz="1600"/>
              <a:t>LEO Pharma A/S, Ballerup, Denmark; </a:t>
            </a:r>
            <a:br>
              <a:rPr lang="en-GB" sz="1600"/>
            </a:br>
            <a:r>
              <a:rPr baseline="30000" lang="en-GB" sz="1600"/>
              <a:t>9</a:t>
            </a:r>
            <a:r>
              <a:rPr lang="en-GB" sz="1600"/>
              <a:t>Department of Dermatology and Allergy, University Hospital Schleswig-Holstein, Campus Kiel, Kiel, Germany</a:t>
            </a:r>
            <a:endParaRPr/>
          </a:p>
          <a:p>
            <a:pPr indent="0" lvl="0" marL="0" rtl="0" algn="l">
              <a:lnSpc>
                <a:spcPct val="100000"/>
              </a:lnSpc>
              <a:spcBef>
                <a:spcPts val="0"/>
              </a:spcBef>
              <a:spcAft>
                <a:spcPts val="0"/>
              </a:spcAft>
              <a:buClr>
                <a:srgbClr val="6D6E71"/>
              </a:buClr>
              <a:buSzPts val="1400"/>
              <a:buNone/>
            </a:pPr>
            <a:r>
              <a:t/>
            </a:r>
            <a:endParaRPr sz="1400"/>
          </a:p>
          <a:p>
            <a:pPr indent="0" lvl="0" marL="0" rtl="0" algn="l">
              <a:lnSpc>
                <a:spcPct val="100000"/>
              </a:lnSpc>
              <a:spcBef>
                <a:spcPts val="0"/>
              </a:spcBef>
              <a:spcAft>
                <a:spcPts val="0"/>
              </a:spcAft>
              <a:buClr>
                <a:srgbClr val="6D6E71"/>
              </a:buClr>
              <a:buSzPts val="1800"/>
              <a:buNone/>
            </a:pPr>
            <a:r>
              <a:rPr lang="en-GB" sz="1800"/>
              <a:t>British Journal of Dermatology DOI: 10.1111/bjd.19573</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10"/>
          <p:cNvSpPr txBox="1"/>
          <p:nvPr>
            <p:ph type="title"/>
          </p:nvPr>
        </p:nvSpPr>
        <p:spPr>
          <a:xfrm>
            <a:off x="719667" y="704088"/>
            <a:ext cx="10767484" cy="50428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None/>
            </a:pPr>
            <a:r>
              <a:rPr lang="en-GB"/>
              <a:t>Results: IGA 0/1 and EASI 75 at week 16</a:t>
            </a:r>
            <a:endParaRPr/>
          </a:p>
        </p:txBody>
      </p:sp>
      <p:sp>
        <p:nvSpPr>
          <p:cNvPr id="312" name="Google Shape;312;p10"/>
          <p:cNvSpPr txBox="1"/>
          <p:nvPr>
            <p:ph idx="1" type="body"/>
          </p:nvPr>
        </p:nvSpPr>
        <p:spPr>
          <a:xfrm>
            <a:off x="719405" y="1481328"/>
            <a:ext cx="10526664" cy="5108658"/>
          </a:xfrm>
          <a:prstGeom prst="rect">
            <a:avLst/>
          </a:prstGeom>
          <a:noFill/>
          <a:ln>
            <a:noFill/>
          </a:ln>
        </p:spPr>
        <p:txBody>
          <a:bodyPr anchorCtr="0" anchor="t" bIns="0" lIns="0" spcFirstLastPara="1" rIns="0" wrap="square" tIns="0">
            <a:noAutofit/>
          </a:bodyPr>
          <a:lstStyle/>
          <a:p>
            <a:pPr indent="-284163" lvl="0" marL="284163" rtl="0" algn="l">
              <a:lnSpc>
                <a:spcPct val="95000"/>
              </a:lnSpc>
              <a:spcBef>
                <a:spcPts val="0"/>
              </a:spcBef>
              <a:spcAft>
                <a:spcPts val="0"/>
              </a:spcAft>
              <a:buClr>
                <a:srgbClr val="6D6E71"/>
              </a:buClr>
              <a:buSzPts val="1800"/>
              <a:buChar char="•"/>
            </a:pPr>
            <a:r>
              <a:rPr lang="en-GB" sz="1800"/>
              <a:t>At week 16, significantly more patients receiving tralokinumab + TCS achieved the primary endpoints compared with placebo + TCS</a:t>
            </a:r>
            <a:endParaRPr/>
          </a:p>
        </p:txBody>
      </p:sp>
      <p:graphicFrame>
        <p:nvGraphicFramePr>
          <p:cNvPr id="313" name="Google Shape;313;p10"/>
          <p:cNvGraphicFramePr/>
          <p:nvPr/>
        </p:nvGraphicFramePr>
        <p:xfrm>
          <a:off x="622300" y="2503288"/>
          <a:ext cx="5220000" cy="3677875"/>
        </p:xfrm>
        <a:graphic>
          <a:graphicData uri="http://schemas.openxmlformats.org/drawingml/2006/chart">
            <c:chart r:id="rId3"/>
          </a:graphicData>
        </a:graphic>
      </p:graphicFrame>
      <p:graphicFrame>
        <p:nvGraphicFramePr>
          <p:cNvPr id="314" name="Google Shape;314;p10"/>
          <p:cNvGraphicFramePr/>
          <p:nvPr/>
        </p:nvGraphicFramePr>
        <p:xfrm>
          <a:off x="6053132" y="2506798"/>
          <a:ext cx="5220000" cy="3677875"/>
        </p:xfrm>
        <a:graphic>
          <a:graphicData uri="http://schemas.openxmlformats.org/drawingml/2006/chart">
            <c:chart r:id="rId4"/>
          </a:graphicData>
        </a:graphic>
      </p:graphicFrame>
      <p:sp>
        <p:nvSpPr>
          <p:cNvPr id="315" name="Google Shape;315;p10"/>
          <p:cNvSpPr txBox="1"/>
          <p:nvPr/>
        </p:nvSpPr>
        <p:spPr>
          <a:xfrm>
            <a:off x="2554559" y="5131553"/>
            <a:ext cx="624070" cy="169277"/>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i="1" lang="en-GB" sz="1100">
                <a:solidFill>
                  <a:schemeClr val="lt1"/>
                </a:solidFill>
                <a:latin typeface="Arial"/>
                <a:ea typeface="Arial"/>
                <a:cs typeface="Arial"/>
                <a:sym typeface="Arial"/>
              </a:rPr>
              <a:t>n</a:t>
            </a:r>
            <a:r>
              <a:rPr lang="en-GB" sz="1100">
                <a:solidFill>
                  <a:schemeClr val="lt1"/>
                </a:solidFill>
                <a:latin typeface="Arial"/>
                <a:ea typeface="Arial"/>
                <a:cs typeface="Arial"/>
                <a:sym typeface="Arial"/>
              </a:rPr>
              <a:t> = 126</a:t>
            </a:r>
            <a:endParaRPr/>
          </a:p>
        </p:txBody>
      </p:sp>
      <p:sp>
        <p:nvSpPr>
          <p:cNvPr id="316" name="Google Shape;316;p10"/>
          <p:cNvSpPr txBox="1"/>
          <p:nvPr/>
        </p:nvSpPr>
        <p:spPr>
          <a:xfrm>
            <a:off x="3805647" y="5130701"/>
            <a:ext cx="713128" cy="169277"/>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i="1" lang="en-GB" sz="1100">
                <a:solidFill>
                  <a:schemeClr val="lt1"/>
                </a:solidFill>
                <a:latin typeface="Arial"/>
                <a:ea typeface="Arial"/>
                <a:cs typeface="Arial"/>
                <a:sym typeface="Arial"/>
              </a:rPr>
              <a:t>n</a:t>
            </a:r>
            <a:r>
              <a:rPr lang="en-GB" sz="1100">
                <a:solidFill>
                  <a:schemeClr val="lt1"/>
                </a:solidFill>
                <a:latin typeface="Arial"/>
                <a:ea typeface="Arial"/>
                <a:cs typeface="Arial"/>
                <a:sym typeface="Arial"/>
              </a:rPr>
              <a:t> = 252 </a:t>
            </a:r>
            <a:endParaRPr/>
          </a:p>
        </p:txBody>
      </p:sp>
      <p:sp>
        <p:nvSpPr>
          <p:cNvPr id="317" name="Google Shape;317;p10"/>
          <p:cNvSpPr txBox="1"/>
          <p:nvPr/>
        </p:nvSpPr>
        <p:spPr>
          <a:xfrm>
            <a:off x="8086544" y="5137647"/>
            <a:ext cx="532332" cy="169277"/>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i="1" lang="en-GB" sz="1100">
                <a:solidFill>
                  <a:schemeClr val="lt1"/>
                </a:solidFill>
                <a:latin typeface="Arial"/>
                <a:ea typeface="Arial"/>
                <a:cs typeface="Arial"/>
                <a:sym typeface="Arial"/>
              </a:rPr>
              <a:t>n</a:t>
            </a:r>
            <a:r>
              <a:rPr lang="en-GB" sz="1100">
                <a:solidFill>
                  <a:schemeClr val="lt1"/>
                </a:solidFill>
                <a:latin typeface="Arial"/>
                <a:ea typeface="Arial"/>
                <a:cs typeface="Arial"/>
                <a:sym typeface="Arial"/>
              </a:rPr>
              <a:t> = 126</a:t>
            </a:r>
            <a:endParaRPr/>
          </a:p>
        </p:txBody>
      </p:sp>
      <p:sp>
        <p:nvSpPr>
          <p:cNvPr id="318" name="Google Shape;318;p10"/>
          <p:cNvSpPr txBox="1"/>
          <p:nvPr/>
        </p:nvSpPr>
        <p:spPr>
          <a:xfrm>
            <a:off x="9276576" y="5142669"/>
            <a:ext cx="605857" cy="169277"/>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i="1" lang="en-GB" sz="1100">
                <a:solidFill>
                  <a:schemeClr val="lt1"/>
                </a:solidFill>
                <a:latin typeface="Arial"/>
                <a:ea typeface="Arial"/>
                <a:cs typeface="Arial"/>
                <a:sym typeface="Arial"/>
              </a:rPr>
              <a:t>n</a:t>
            </a:r>
            <a:r>
              <a:rPr lang="en-GB" sz="1100">
                <a:solidFill>
                  <a:schemeClr val="lt1"/>
                </a:solidFill>
                <a:latin typeface="Arial"/>
                <a:ea typeface="Arial"/>
                <a:cs typeface="Arial"/>
                <a:sym typeface="Arial"/>
              </a:rPr>
              <a:t> = 252</a:t>
            </a:r>
            <a:endParaRPr/>
          </a:p>
        </p:txBody>
      </p:sp>
      <p:sp>
        <p:nvSpPr>
          <p:cNvPr id="319" name="Google Shape;319;p10"/>
          <p:cNvSpPr txBox="1"/>
          <p:nvPr/>
        </p:nvSpPr>
        <p:spPr>
          <a:xfrm>
            <a:off x="6968974" y="2191609"/>
            <a:ext cx="3388316" cy="216844"/>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chemeClr val="dk1"/>
              </a:buClr>
              <a:buSzPts val="1400"/>
              <a:buFont typeface="Arial"/>
              <a:buNone/>
            </a:pPr>
            <a:r>
              <a:rPr b="1" lang="en-GB" sz="1400">
                <a:solidFill>
                  <a:schemeClr val="dk1"/>
                </a:solidFill>
                <a:latin typeface="Arial"/>
                <a:ea typeface="Arial"/>
                <a:cs typeface="Arial"/>
                <a:sym typeface="Arial"/>
              </a:rPr>
              <a:t>EASI 75 at week 16</a:t>
            </a:r>
            <a:endParaRPr sz="1400">
              <a:solidFill>
                <a:schemeClr val="dk1"/>
              </a:solidFill>
              <a:latin typeface="Arial"/>
              <a:ea typeface="Arial"/>
              <a:cs typeface="Arial"/>
              <a:sym typeface="Arial"/>
            </a:endParaRPr>
          </a:p>
        </p:txBody>
      </p:sp>
      <p:sp>
        <p:nvSpPr>
          <p:cNvPr id="320" name="Google Shape;320;p10"/>
          <p:cNvSpPr txBox="1"/>
          <p:nvPr/>
        </p:nvSpPr>
        <p:spPr>
          <a:xfrm>
            <a:off x="1670246" y="2192004"/>
            <a:ext cx="3383231" cy="216844"/>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Clr>
                <a:schemeClr val="dk1"/>
              </a:buClr>
              <a:buSzPts val="1400"/>
              <a:buFont typeface="Arial"/>
              <a:buNone/>
            </a:pPr>
            <a:r>
              <a:rPr b="1" lang="en-GB" sz="1400">
                <a:solidFill>
                  <a:schemeClr val="dk1"/>
                </a:solidFill>
                <a:latin typeface="Arial"/>
                <a:ea typeface="Arial"/>
                <a:cs typeface="Arial"/>
                <a:sym typeface="Arial"/>
              </a:rPr>
              <a:t>IGA 0/1 at week 16</a:t>
            </a:r>
            <a:endParaRPr sz="1400">
              <a:solidFill>
                <a:schemeClr val="dk1"/>
              </a:solidFill>
              <a:latin typeface="Arial"/>
              <a:ea typeface="Arial"/>
              <a:cs typeface="Arial"/>
              <a:sym typeface="Arial"/>
            </a:endParaRPr>
          </a:p>
        </p:txBody>
      </p:sp>
      <p:grpSp>
        <p:nvGrpSpPr>
          <p:cNvPr id="321" name="Google Shape;321;p10"/>
          <p:cNvGrpSpPr/>
          <p:nvPr/>
        </p:nvGrpSpPr>
        <p:grpSpPr>
          <a:xfrm>
            <a:off x="4088762" y="5688416"/>
            <a:ext cx="4633750" cy="197397"/>
            <a:chOff x="2020082" y="5857568"/>
            <a:chExt cx="4357358" cy="204417"/>
          </a:xfrm>
        </p:grpSpPr>
        <p:sp>
          <p:nvSpPr>
            <p:cNvPr id="322" name="Google Shape;322;p10"/>
            <p:cNvSpPr/>
            <p:nvPr/>
          </p:nvSpPr>
          <p:spPr>
            <a:xfrm>
              <a:off x="2020082" y="5864927"/>
              <a:ext cx="180000" cy="179999"/>
            </a:xfrm>
            <a:prstGeom prst="rect">
              <a:avLst/>
            </a:prstGeom>
            <a:solidFill>
              <a:srgbClr val="BFBFBF"/>
            </a:solidFill>
            <a:ln>
              <a:noFill/>
            </a:ln>
          </p:spPr>
          <p:txBody>
            <a:bodyPr anchorCtr="0" anchor="ctr" bIns="54000" lIns="54000" spcFirstLastPara="1" rIns="54000" wrap="square" tIns="54000">
              <a:noAutofit/>
            </a:bodyPr>
            <a:lstStyle/>
            <a:p>
              <a:pPr indent="0" lvl="0" marL="0" marR="0" rtl="0" algn="ctr">
                <a:spcBef>
                  <a:spcPts val="0"/>
                </a:spcBef>
                <a:spcAft>
                  <a:spcPts val="0"/>
                </a:spcAft>
                <a:buNone/>
              </a:pPr>
              <a:r>
                <a:t/>
              </a:r>
              <a:endParaRPr sz="1100">
                <a:solidFill>
                  <a:srgbClr val="000000"/>
                </a:solidFill>
                <a:latin typeface="Arial"/>
                <a:ea typeface="Arial"/>
                <a:cs typeface="Arial"/>
                <a:sym typeface="Arial"/>
              </a:endParaRPr>
            </a:p>
          </p:txBody>
        </p:sp>
        <p:sp>
          <p:nvSpPr>
            <p:cNvPr id="323" name="Google Shape;323;p10"/>
            <p:cNvSpPr txBox="1"/>
            <p:nvPr/>
          </p:nvSpPr>
          <p:spPr>
            <a:xfrm>
              <a:off x="2287047" y="5857568"/>
              <a:ext cx="1614113" cy="191233"/>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GB" sz="1200">
                  <a:solidFill>
                    <a:schemeClr val="dk1"/>
                  </a:solidFill>
                  <a:latin typeface="Arial"/>
                  <a:ea typeface="Arial"/>
                  <a:cs typeface="Arial"/>
                  <a:sym typeface="Arial"/>
                </a:rPr>
                <a:t>Placebo + TCS</a:t>
              </a:r>
              <a:endParaRPr/>
            </a:p>
          </p:txBody>
        </p:sp>
        <p:sp>
          <p:nvSpPr>
            <p:cNvPr id="324" name="Google Shape;324;p10"/>
            <p:cNvSpPr/>
            <p:nvPr/>
          </p:nvSpPr>
          <p:spPr>
            <a:xfrm>
              <a:off x="3493078" y="5864926"/>
              <a:ext cx="180000" cy="180000"/>
            </a:xfrm>
            <a:prstGeom prst="rect">
              <a:avLst/>
            </a:prstGeom>
            <a:solidFill>
              <a:schemeClr val="dk2"/>
            </a:solidFill>
            <a:ln>
              <a:noFill/>
            </a:ln>
          </p:spPr>
          <p:txBody>
            <a:bodyPr anchorCtr="0" anchor="ctr" bIns="54000" lIns="54000" spcFirstLastPara="1" rIns="54000" wrap="square" tIns="54000">
              <a:noAutofit/>
            </a:bodyPr>
            <a:lstStyle/>
            <a:p>
              <a:pPr indent="0" lvl="0" marL="0" marR="0" rtl="0" algn="ctr">
                <a:spcBef>
                  <a:spcPts val="0"/>
                </a:spcBef>
                <a:spcAft>
                  <a:spcPts val="0"/>
                </a:spcAft>
                <a:buNone/>
              </a:pPr>
              <a:r>
                <a:t/>
              </a:r>
              <a:endParaRPr sz="1100">
                <a:solidFill>
                  <a:srgbClr val="000000"/>
                </a:solidFill>
                <a:latin typeface="Arial"/>
                <a:ea typeface="Arial"/>
                <a:cs typeface="Arial"/>
                <a:sym typeface="Arial"/>
              </a:endParaRPr>
            </a:p>
          </p:txBody>
        </p:sp>
        <p:sp>
          <p:nvSpPr>
            <p:cNvPr id="325" name="Google Shape;325;p10"/>
            <p:cNvSpPr txBox="1"/>
            <p:nvPr/>
          </p:nvSpPr>
          <p:spPr>
            <a:xfrm>
              <a:off x="3786446" y="5870751"/>
              <a:ext cx="2590994" cy="191234"/>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GB" sz="1200">
                  <a:solidFill>
                    <a:schemeClr val="dk1"/>
                  </a:solidFill>
                  <a:latin typeface="Arial"/>
                  <a:ea typeface="Arial"/>
                  <a:cs typeface="Arial"/>
                  <a:sym typeface="Arial"/>
                </a:rPr>
                <a:t>Tralokinumab Q2W + TCS</a:t>
              </a:r>
              <a:endParaRPr sz="1200">
                <a:solidFill>
                  <a:schemeClr val="dk1"/>
                </a:solidFill>
                <a:latin typeface="Arial"/>
                <a:ea typeface="Arial"/>
                <a:cs typeface="Arial"/>
                <a:sym typeface="Arial"/>
              </a:endParaRPr>
            </a:p>
          </p:txBody>
        </p:sp>
      </p:grpSp>
      <p:sp>
        <p:nvSpPr>
          <p:cNvPr id="326" name="Google Shape;326;p10"/>
          <p:cNvSpPr txBox="1"/>
          <p:nvPr/>
        </p:nvSpPr>
        <p:spPr>
          <a:xfrm>
            <a:off x="3723696" y="3169370"/>
            <a:ext cx="811523" cy="276999"/>
          </a:xfrm>
          <a:prstGeom prst="rect">
            <a:avLst/>
          </a:prstGeom>
          <a:noFill/>
          <a:ln>
            <a:noFill/>
          </a:ln>
        </p:spPr>
        <p:txBody>
          <a:bodyPr anchorCtr="0" anchor="ctr" bIns="45700" lIns="91425" spcFirstLastPara="1" rIns="91425" wrap="square" tIns="45700">
            <a:spAutoFit/>
          </a:bodyPr>
          <a:lstStyle/>
          <a:p>
            <a:pPr indent="0" lvl="0" marL="0" marR="0" rtl="0" algn="ctr">
              <a:spcBef>
                <a:spcPts val="0"/>
              </a:spcBef>
              <a:spcAft>
                <a:spcPts val="0"/>
              </a:spcAft>
              <a:buNone/>
            </a:pPr>
            <a:r>
              <a:rPr lang="en-GB" sz="1200">
                <a:solidFill>
                  <a:schemeClr val="dk1"/>
                </a:solidFill>
                <a:latin typeface="Arial"/>
                <a:ea typeface="Arial"/>
                <a:cs typeface="Arial"/>
                <a:sym typeface="Arial"/>
              </a:rPr>
              <a:t>***</a:t>
            </a:r>
            <a:endParaRPr/>
          </a:p>
        </p:txBody>
      </p:sp>
      <p:sp>
        <p:nvSpPr>
          <p:cNvPr id="327" name="Google Shape;327;p10"/>
          <p:cNvSpPr txBox="1"/>
          <p:nvPr/>
        </p:nvSpPr>
        <p:spPr>
          <a:xfrm>
            <a:off x="9147615" y="2403782"/>
            <a:ext cx="811523" cy="276999"/>
          </a:xfrm>
          <a:prstGeom prst="rect">
            <a:avLst/>
          </a:prstGeom>
          <a:noFill/>
          <a:ln>
            <a:noFill/>
          </a:ln>
        </p:spPr>
        <p:txBody>
          <a:bodyPr anchorCtr="0" anchor="ctr" bIns="45700" lIns="91425" spcFirstLastPara="1" rIns="91425" wrap="square" tIns="45700">
            <a:spAutoFit/>
          </a:bodyPr>
          <a:lstStyle/>
          <a:p>
            <a:pPr indent="0" lvl="0" marL="0" marR="0" rtl="0" algn="ctr">
              <a:spcBef>
                <a:spcPts val="0"/>
              </a:spcBef>
              <a:spcAft>
                <a:spcPts val="0"/>
              </a:spcAft>
              <a:buNone/>
            </a:pPr>
            <a:r>
              <a:rPr lang="en-GB" sz="1200">
                <a:solidFill>
                  <a:schemeClr val="dk1"/>
                </a:solidFill>
                <a:latin typeface="Arial"/>
                <a:ea typeface="Arial"/>
                <a:cs typeface="Arial"/>
                <a:sym typeface="Arial"/>
              </a:rPr>
              <a:t>***</a:t>
            </a:r>
            <a:endParaRPr/>
          </a:p>
        </p:txBody>
      </p:sp>
      <p:sp>
        <p:nvSpPr>
          <p:cNvPr id="328" name="Google Shape;328;p10"/>
          <p:cNvSpPr txBox="1"/>
          <p:nvPr/>
        </p:nvSpPr>
        <p:spPr>
          <a:xfrm>
            <a:off x="542925" y="6186785"/>
            <a:ext cx="7259955"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900">
              <a:solidFill>
                <a:schemeClr val="dk1"/>
              </a:solidFill>
              <a:latin typeface="Arial"/>
              <a:ea typeface="Arial"/>
              <a:cs typeface="Arial"/>
              <a:sym typeface="Arial"/>
            </a:endParaRPr>
          </a:p>
          <a:p>
            <a:pPr indent="0" lvl="0" marL="0" marR="0" rtl="0" algn="l">
              <a:spcBef>
                <a:spcPts val="0"/>
              </a:spcBef>
              <a:spcAft>
                <a:spcPts val="0"/>
              </a:spcAft>
              <a:buNone/>
            </a:pPr>
            <a:r>
              <a:rPr lang="en-GB" sz="900">
                <a:solidFill>
                  <a:schemeClr val="dk1"/>
                </a:solidFill>
                <a:latin typeface="Arial"/>
                <a:ea typeface="Arial"/>
                <a:cs typeface="Arial"/>
                <a:sym typeface="Arial"/>
              </a:rPr>
              <a:t>Composite estimand (primary analysis): patients who received rescue medication considered nonresponders. </a:t>
            </a:r>
            <a:br>
              <a:rPr lang="en-GB" sz="900">
                <a:solidFill>
                  <a:schemeClr val="dk1"/>
                </a:solidFill>
                <a:latin typeface="Arial"/>
                <a:ea typeface="Arial"/>
                <a:cs typeface="Arial"/>
                <a:sym typeface="Arial"/>
              </a:rPr>
            </a:br>
            <a:r>
              <a:rPr lang="en-GB" sz="900">
                <a:solidFill>
                  <a:schemeClr val="dk1"/>
                </a:solidFill>
                <a:latin typeface="Arial"/>
                <a:ea typeface="Arial"/>
                <a:cs typeface="Arial"/>
                <a:sym typeface="Arial"/>
              </a:rPr>
              <a:t>Patients treated with tralokinumab or placebo were instructed to use TCS as needed. Patients with missing data imputed as nonresponders. </a:t>
            </a:r>
            <a:endParaRPr/>
          </a:p>
          <a:p>
            <a:pPr indent="0" lvl="0" marL="0" marR="0" rtl="0" algn="l">
              <a:spcBef>
                <a:spcPts val="0"/>
              </a:spcBef>
              <a:spcAft>
                <a:spcPts val="0"/>
              </a:spcAft>
              <a:buNone/>
            </a:pPr>
            <a:r>
              <a:rPr lang="en-GB" sz="900">
                <a:solidFill>
                  <a:schemeClr val="dk1"/>
                </a:solidFill>
                <a:latin typeface="Arial"/>
                <a:ea typeface="Arial"/>
                <a:cs typeface="Arial"/>
                <a:sym typeface="Arial"/>
              </a:rPr>
              <a:t>***</a:t>
            </a:r>
            <a:r>
              <a:rPr i="1" lang="en-GB" sz="900">
                <a:solidFill>
                  <a:schemeClr val="dk1"/>
                </a:solidFill>
                <a:latin typeface="Arial"/>
                <a:ea typeface="Arial"/>
                <a:cs typeface="Arial"/>
                <a:sym typeface="Arial"/>
              </a:rPr>
              <a:t>P </a:t>
            </a:r>
            <a:r>
              <a:rPr lang="en-GB" sz="900">
                <a:solidFill>
                  <a:schemeClr val="dk1"/>
                </a:solidFill>
                <a:latin typeface="Arial"/>
                <a:ea typeface="Arial"/>
                <a:cs typeface="Arial"/>
                <a:sym typeface="Arial"/>
              </a:rPr>
              <a:t>&lt; 0·001 vs placebo + TCS.</a:t>
            </a:r>
            <a:endParaRPr sz="900">
              <a:solidFill>
                <a:schemeClr val="dk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p11"/>
          <p:cNvSpPr txBox="1"/>
          <p:nvPr>
            <p:ph type="title"/>
          </p:nvPr>
        </p:nvSpPr>
        <p:spPr>
          <a:xfrm>
            <a:off x="719667" y="704088"/>
            <a:ext cx="10767484" cy="50428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None/>
            </a:pPr>
            <a:r>
              <a:rPr lang="en-GB"/>
              <a:t>Results: SCORAD and DLQI at week 16</a:t>
            </a:r>
            <a:endParaRPr/>
          </a:p>
        </p:txBody>
      </p:sp>
      <p:sp>
        <p:nvSpPr>
          <p:cNvPr id="335" name="Google Shape;335;p11"/>
          <p:cNvSpPr txBox="1"/>
          <p:nvPr>
            <p:ph idx="1" type="body"/>
          </p:nvPr>
        </p:nvSpPr>
        <p:spPr>
          <a:xfrm>
            <a:off x="719405" y="1481328"/>
            <a:ext cx="10771632" cy="4031779"/>
          </a:xfrm>
          <a:prstGeom prst="rect">
            <a:avLst/>
          </a:prstGeom>
          <a:noFill/>
          <a:ln>
            <a:noFill/>
          </a:ln>
        </p:spPr>
        <p:txBody>
          <a:bodyPr anchorCtr="0" anchor="t" bIns="0" lIns="0" spcFirstLastPara="1" rIns="0" wrap="square" tIns="0">
            <a:noAutofit/>
          </a:bodyPr>
          <a:lstStyle/>
          <a:p>
            <a:pPr indent="-284163" lvl="0" marL="284163" marR="0" rtl="0" algn="l">
              <a:lnSpc>
                <a:spcPct val="100000"/>
              </a:lnSpc>
              <a:spcBef>
                <a:spcPts val="0"/>
              </a:spcBef>
              <a:spcAft>
                <a:spcPts val="0"/>
              </a:spcAft>
              <a:buClr>
                <a:srgbClr val="6D6E71"/>
              </a:buClr>
              <a:buSzPts val="1600"/>
              <a:buFont typeface="Arial"/>
              <a:buChar char="•"/>
            </a:pPr>
            <a:r>
              <a:rPr lang="en-GB" sz="1600"/>
              <a:t>Tralokinumab + TCS significantly improved SCORAD score and total DLQI score vs placebo + TCS at week 16</a:t>
            </a:r>
            <a:endParaRPr/>
          </a:p>
        </p:txBody>
      </p:sp>
      <p:graphicFrame>
        <p:nvGraphicFramePr>
          <p:cNvPr id="336" name="Google Shape;336;p11"/>
          <p:cNvGraphicFramePr/>
          <p:nvPr/>
        </p:nvGraphicFramePr>
        <p:xfrm>
          <a:off x="408251" y="2456774"/>
          <a:ext cx="5648283" cy="3516305"/>
        </p:xfrm>
        <a:graphic>
          <a:graphicData uri="http://schemas.openxmlformats.org/drawingml/2006/chart">
            <c:chart r:id="rId3"/>
          </a:graphicData>
        </a:graphic>
      </p:graphicFrame>
      <p:graphicFrame>
        <p:nvGraphicFramePr>
          <p:cNvPr id="337" name="Google Shape;337;p11"/>
          <p:cNvGraphicFramePr/>
          <p:nvPr/>
        </p:nvGraphicFramePr>
        <p:xfrm>
          <a:off x="6265551" y="2447148"/>
          <a:ext cx="5648400" cy="3516305"/>
        </p:xfrm>
        <a:graphic>
          <a:graphicData uri="http://schemas.openxmlformats.org/drawingml/2006/chart">
            <c:chart r:id="rId4"/>
          </a:graphicData>
        </a:graphic>
      </p:graphicFrame>
      <p:sp>
        <p:nvSpPr>
          <p:cNvPr id="338" name="Google Shape;338;p11"/>
          <p:cNvSpPr txBox="1"/>
          <p:nvPr/>
        </p:nvSpPr>
        <p:spPr>
          <a:xfrm>
            <a:off x="6951604" y="1899192"/>
            <a:ext cx="4302046" cy="329837"/>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1"/>
              </a:buClr>
              <a:buSzPts val="1400"/>
              <a:buFont typeface="Arial"/>
              <a:buNone/>
            </a:pPr>
            <a:r>
              <a:rPr b="1" lang="en-GB" sz="1400">
                <a:solidFill>
                  <a:schemeClr val="dk1"/>
                </a:solidFill>
                <a:latin typeface="Arial"/>
                <a:ea typeface="Arial"/>
                <a:cs typeface="Arial"/>
                <a:sym typeface="Arial"/>
              </a:rPr>
              <a:t>DLQI</a:t>
            </a:r>
            <a:endParaRPr/>
          </a:p>
        </p:txBody>
      </p:sp>
      <p:sp>
        <p:nvSpPr>
          <p:cNvPr id="339" name="Google Shape;339;p11"/>
          <p:cNvSpPr txBox="1"/>
          <p:nvPr/>
        </p:nvSpPr>
        <p:spPr>
          <a:xfrm>
            <a:off x="1169530" y="1902371"/>
            <a:ext cx="4233206" cy="3302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1400"/>
              <a:buFont typeface="Arial"/>
              <a:buNone/>
            </a:pPr>
            <a:r>
              <a:rPr b="1" lang="en-GB" sz="1400">
                <a:solidFill>
                  <a:schemeClr val="dk1"/>
                </a:solidFill>
                <a:latin typeface="Arial"/>
                <a:ea typeface="Arial"/>
                <a:cs typeface="Arial"/>
                <a:sym typeface="Arial"/>
              </a:rPr>
              <a:t>SCORAD</a:t>
            </a:r>
            <a:endParaRPr/>
          </a:p>
        </p:txBody>
      </p:sp>
      <p:sp>
        <p:nvSpPr>
          <p:cNvPr id="340" name="Google Shape;340;p11"/>
          <p:cNvSpPr txBox="1"/>
          <p:nvPr/>
        </p:nvSpPr>
        <p:spPr>
          <a:xfrm>
            <a:off x="1382200" y="6324023"/>
            <a:ext cx="9824516" cy="598363"/>
          </a:xfrm>
          <a:prstGeom prst="rect">
            <a:avLst/>
          </a:prstGeom>
          <a:noFill/>
          <a:ln>
            <a:noFill/>
          </a:ln>
        </p:spPr>
        <p:txBody>
          <a:bodyPr anchorCtr="0" anchor="b" bIns="0" lIns="0" spcFirstLastPara="1" rIns="36000" wrap="square" tIns="36000">
            <a:noAutofit/>
          </a:bodyPr>
          <a:lstStyle/>
          <a:p>
            <a:pPr indent="0" lvl="0" marL="0" marR="0" rtl="0" algn="l">
              <a:lnSpc>
                <a:spcPct val="100000"/>
              </a:lnSpc>
              <a:spcBef>
                <a:spcPts val="0"/>
              </a:spcBef>
              <a:spcAft>
                <a:spcPts val="0"/>
              </a:spcAft>
              <a:buClr>
                <a:schemeClr val="dk1"/>
              </a:buClr>
              <a:buSzPts val="900"/>
              <a:buFont typeface="Arial"/>
              <a:buNone/>
            </a:pPr>
            <a:r>
              <a:t/>
            </a:r>
            <a:endParaRPr sz="900">
              <a:solidFill>
                <a:srgbClr val="000000"/>
              </a:solidFill>
              <a:latin typeface="Arial"/>
              <a:ea typeface="Arial"/>
              <a:cs typeface="Arial"/>
              <a:sym typeface="Arial"/>
            </a:endParaRPr>
          </a:p>
        </p:txBody>
      </p:sp>
      <p:sp>
        <p:nvSpPr>
          <p:cNvPr id="341" name="Google Shape;341;p11"/>
          <p:cNvSpPr txBox="1"/>
          <p:nvPr/>
        </p:nvSpPr>
        <p:spPr>
          <a:xfrm>
            <a:off x="5475584" y="5197903"/>
            <a:ext cx="391133" cy="184666"/>
          </a:xfrm>
          <a:prstGeom prst="rect">
            <a:avLst/>
          </a:prstGeom>
          <a:noFill/>
          <a:ln>
            <a:noFill/>
          </a:ln>
        </p:spPr>
        <p:txBody>
          <a:bodyPr anchorCtr="0" anchor="ctr" bIns="0" lIns="0" spcFirstLastPara="1" rIns="0" wrap="square" tIns="0">
            <a:spAutoFit/>
          </a:bodyPr>
          <a:lstStyle/>
          <a:p>
            <a:pPr indent="0" lvl="0" marL="0" marR="0" rtl="0" algn="l">
              <a:spcBef>
                <a:spcPts val="0"/>
              </a:spcBef>
              <a:spcAft>
                <a:spcPts val="0"/>
              </a:spcAft>
              <a:buNone/>
            </a:pPr>
            <a:r>
              <a:rPr b="1" i="0" lang="en-GB" sz="1200" u="none" cap="none" strike="noStrike">
                <a:solidFill>
                  <a:schemeClr val="dk1"/>
                </a:solidFill>
                <a:latin typeface="Arial"/>
                <a:ea typeface="Arial"/>
                <a:cs typeface="Arial"/>
                <a:sym typeface="Arial"/>
              </a:rPr>
              <a:t>–37</a:t>
            </a:r>
            <a:r>
              <a:rPr b="1" lang="en-GB" sz="1200">
                <a:solidFill>
                  <a:schemeClr val="dk1"/>
                </a:solidFill>
                <a:latin typeface="Arial"/>
                <a:ea typeface="Arial"/>
                <a:cs typeface="Arial"/>
                <a:sym typeface="Arial"/>
              </a:rPr>
              <a:t>·</a:t>
            </a:r>
            <a:r>
              <a:rPr b="1" i="0" lang="en-GB" sz="1200" u="none" cap="none" strike="noStrike">
                <a:solidFill>
                  <a:schemeClr val="dk1"/>
                </a:solidFill>
                <a:latin typeface="Arial"/>
                <a:ea typeface="Arial"/>
                <a:cs typeface="Arial"/>
                <a:sym typeface="Arial"/>
              </a:rPr>
              <a:t>7</a:t>
            </a:r>
            <a:endParaRPr b="1" i="0" sz="1400" u="none" cap="none" strike="noStrike">
              <a:solidFill>
                <a:schemeClr val="dk1"/>
              </a:solidFill>
              <a:latin typeface="Arial"/>
              <a:ea typeface="Arial"/>
              <a:cs typeface="Arial"/>
              <a:sym typeface="Arial"/>
            </a:endParaRPr>
          </a:p>
        </p:txBody>
      </p:sp>
      <p:sp>
        <p:nvSpPr>
          <p:cNvPr id="342" name="Google Shape;342;p11"/>
          <p:cNvSpPr txBox="1"/>
          <p:nvPr/>
        </p:nvSpPr>
        <p:spPr>
          <a:xfrm>
            <a:off x="5499648" y="4446690"/>
            <a:ext cx="395942" cy="184666"/>
          </a:xfrm>
          <a:prstGeom prst="rect">
            <a:avLst/>
          </a:prstGeom>
          <a:noFill/>
          <a:ln>
            <a:noFill/>
          </a:ln>
        </p:spPr>
        <p:txBody>
          <a:bodyPr anchorCtr="0" anchor="ctr" bIns="0" lIns="0" spcFirstLastPara="1" rIns="0" wrap="square" tIns="0">
            <a:spAutoFit/>
          </a:bodyPr>
          <a:lstStyle/>
          <a:p>
            <a:pPr indent="0" lvl="0" marL="0" marR="0" rtl="0" algn="l">
              <a:spcBef>
                <a:spcPts val="0"/>
              </a:spcBef>
              <a:spcAft>
                <a:spcPts val="0"/>
              </a:spcAft>
              <a:buNone/>
            </a:pPr>
            <a:r>
              <a:rPr b="1" i="0" lang="en-GB" sz="1200" u="none" cap="none" strike="noStrike">
                <a:solidFill>
                  <a:schemeClr val="dk1"/>
                </a:solidFill>
                <a:latin typeface="Arial"/>
                <a:ea typeface="Arial"/>
                <a:cs typeface="Arial"/>
                <a:sym typeface="Arial"/>
              </a:rPr>
              <a:t>–</a:t>
            </a:r>
            <a:r>
              <a:rPr b="1" lang="en-GB" sz="1200">
                <a:solidFill>
                  <a:schemeClr val="dk1"/>
                </a:solidFill>
                <a:latin typeface="Arial"/>
                <a:ea typeface="Arial"/>
                <a:cs typeface="Arial"/>
                <a:sym typeface="Arial"/>
              </a:rPr>
              <a:t>26·8</a:t>
            </a:r>
            <a:endParaRPr b="1" i="0" sz="1200" u="none" cap="none" strike="noStrike">
              <a:solidFill>
                <a:schemeClr val="dk1"/>
              </a:solidFill>
              <a:latin typeface="Arial"/>
              <a:ea typeface="Arial"/>
              <a:cs typeface="Arial"/>
              <a:sym typeface="Arial"/>
            </a:endParaRPr>
          </a:p>
        </p:txBody>
      </p:sp>
      <p:sp>
        <p:nvSpPr>
          <p:cNvPr id="343" name="Google Shape;343;p11"/>
          <p:cNvSpPr/>
          <p:nvPr/>
        </p:nvSpPr>
        <p:spPr>
          <a:xfrm>
            <a:off x="1465811" y="4283336"/>
            <a:ext cx="326285" cy="184666"/>
          </a:xfrm>
          <a:prstGeom prst="rect">
            <a:avLst/>
          </a:prstGeom>
          <a:noFill/>
          <a:ln>
            <a:noFill/>
          </a:ln>
        </p:spPr>
        <p:txBody>
          <a:bodyPr anchorCtr="0" anchor="ctr" bIns="0" lIns="0" spcFirstLastPara="1" rIns="0" wrap="square" tIns="0">
            <a:spAutoFit/>
          </a:bodyPr>
          <a:lstStyle/>
          <a:p>
            <a:pPr indent="0" lvl="0" marL="0" marR="0" rtl="0" algn="ctr">
              <a:lnSpc>
                <a:spcPct val="100000"/>
              </a:lnSpc>
              <a:spcBef>
                <a:spcPts val="0"/>
              </a:spcBef>
              <a:spcAft>
                <a:spcPts val="0"/>
              </a:spcAft>
              <a:buClr>
                <a:schemeClr val="dk1"/>
              </a:buClr>
              <a:buSzPts val="1200"/>
              <a:buFont typeface="Arial"/>
              <a:buNone/>
            </a:pPr>
            <a:r>
              <a:rPr b="1" lang="en-GB" sz="1200">
                <a:solidFill>
                  <a:schemeClr val="dk1"/>
                </a:solidFill>
                <a:latin typeface="Arial"/>
                <a:ea typeface="Arial"/>
                <a:cs typeface="Arial"/>
                <a:sym typeface="Arial"/>
              </a:rPr>
              <a:t>*</a:t>
            </a:r>
            <a:endParaRPr b="1" i="0" sz="1200" u="none" cap="none" strike="noStrike">
              <a:solidFill>
                <a:schemeClr val="dk1"/>
              </a:solidFill>
              <a:latin typeface="Arial"/>
              <a:ea typeface="Arial"/>
              <a:cs typeface="Arial"/>
              <a:sym typeface="Arial"/>
            </a:endParaRPr>
          </a:p>
        </p:txBody>
      </p:sp>
      <p:sp>
        <p:nvSpPr>
          <p:cNvPr id="344" name="Google Shape;344;p11"/>
          <p:cNvSpPr/>
          <p:nvPr/>
        </p:nvSpPr>
        <p:spPr>
          <a:xfrm>
            <a:off x="2029099" y="4719168"/>
            <a:ext cx="282694" cy="184666"/>
          </a:xfrm>
          <a:prstGeom prst="rect">
            <a:avLst/>
          </a:prstGeom>
          <a:noFill/>
          <a:ln>
            <a:noFill/>
          </a:ln>
        </p:spPr>
        <p:txBody>
          <a:bodyPr anchorCtr="0" anchor="ctr" bIns="0" lIns="0" spcFirstLastPara="1" rIns="0" wrap="square" tIns="0">
            <a:spAutoFit/>
          </a:bodyPr>
          <a:lstStyle/>
          <a:p>
            <a:pPr indent="0" lvl="0" marL="0" marR="0" rtl="0" algn="ctr">
              <a:lnSpc>
                <a:spcPct val="100000"/>
              </a:lnSpc>
              <a:spcBef>
                <a:spcPts val="0"/>
              </a:spcBef>
              <a:spcAft>
                <a:spcPts val="0"/>
              </a:spcAft>
              <a:buClr>
                <a:schemeClr val="dk1"/>
              </a:buClr>
              <a:buSzPts val="1200"/>
              <a:buFont typeface="Arial"/>
              <a:buNone/>
            </a:pPr>
            <a:r>
              <a:rPr b="1" lang="en-GB" sz="1200">
                <a:solidFill>
                  <a:schemeClr val="dk1"/>
                </a:solidFill>
                <a:latin typeface="Arial"/>
                <a:ea typeface="Arial"/>
                <a:cs typeface="Arial"/>
                <a:sym typeface="Arial"/>
              </a:rPr>
              <a:t>**</a:t>
            </a:r>
            <a:endParaRPr b="1" i="0" sz="1200" u="none" cap="none" strike="noStrike">
              <a:solidFill>
                <a:schemeClr val="dk1"/>
              </a:solidFill>
              <a:latin typeface="Arial"/>
              <a:ea typeface="Arial"/>
              <a:cs typeface="Arial"/>
              <a:sym typeface="Arial"/>
            </a:endParaRPr>
          </a:p>
        </p:txBody>
      </p:sp>
      <p:sp>
        <p:nvSpPr>
          <p:cNvPr id="345" name="Google Shape;345;p11"/>
          <p:cNvSpPr/>
          <p:nvPr/>
        </p:nvSpPr>
        <p:spPr>
          <a:xfrm>
            <a:off x="2516777" y="5002092"/>
            <a:ext cx="397321" cy="184666"/>
          </a:xfrm>
          <a:prstGeom prst="rect">
            <a:avLst/>
          </a:prstGeom>
          <a:noFill/>
          <a:ln>
            <a:noFill/>
          </a:ln>
        </p:spPr>
        <p:txBody>
          <a:bodyPr anchorCtr="0" anchor="ctr" bIns="0" lIns="0" spcFirstLastPara="1" rIns="0" wrap="square" tIns="0">
            <a:spAutoFit/>
          </a:bodyPr>
          <a:lstStyle/>
          <a:p>
            <a:pPr indent="0" lvl="0" marL="0" marR="0" rtl="0" algn="ctr">
              <a:lnSpc>
                <a:spcPct val="100000"/>
              </a:lnSpc>
              <a:spcBef>
                <a:spcPts val="0"/>
              </a:spcBef>
              <a:spcAft>
                <a:spcPts val="0"/>
              </a:spcAft>
              <a:buClr>
                <a:schemeClr val="dk1"/>
              </a:buClr>
              <a:buSzPts val="1200"/>
              <a:buFont typeface="Arial"/>
              <a:buNone/>
            </a:pPr>
            <a:r>
              <a:rPr b="1" i="0" lang="en-GB" sz="1200" u="none" cap="none" strike="noStrike">
                <a:solidFill>
                  <a:schemeClr val="dk1"/>
                </a:solidFill>
                <a:latin typeface="Arial"/>
                <a:ea typeface="Arial"/>
                <a:cs typeface="Arial"/>
                <a:sym typeface="Arial"/>
              </a:rPr>
              <a:t>***</a:t>
            </a:r>
            <a:endParaRPr/>
          </a:p>
        </p:txBody>
      </p:sp>
      <p:sp>
        <p:nvSpPr>
          <p:cNvPr id="346" name="Google Shape;346;p11"/>
          <p:cNvSpPr txBox="1"/>
          <p:nvPr/>
        </p:nvSpPr>
        <p:spPr>
          <a:xfrm>
            <a:off x="11328227" y="5291066"/>
            <a:ext cx="382669" cy="184666"/>
          </a:xfrm>
          <a:prstGeom prst="rect">
            <a:avLst/>
          </a:prstGeom>
          <a:noFill/>
          <a:ln>
            <a:noFill/>
          </a:ln>
        </p:spPr>
        <p:txBody>
          <a:bodyPr anchorCtr="0" anchor="ctr" bIns="0" lIns="0" spcFirstLastPara="1" rIns="0" wrap="square" tIns="0">
            <a:spAutoFit/>
          </a:bodyPr>
          <a:lstStyle/>
          <a:p>
            <a:pPr indent="0" lvl="0" marL="0" marR="0" rtl="0" algn="l">
              <a:spcBef>
                <a:spcPts val="0"/>
              </a:spcBef>
              <a:spcAft>
                <a:spcPts val="0"/>
              </a:spcAft>
              <a:buNone/>
            </a:pPr>
            <a:r>
              <a:rPr b="1" i="0" lang="en-GB" sz="1200" u="none" cap="none" strike="noStrike">
                <a:solidFill>
                  <a:schemeClr val="dk1"/>
                </a:solidFill>
                <a:latin typeface="Arial"/>
                <a:ea typeface="Arial"/>
                <a:cs typeface="Arial"/>
                <a:sym typeface="Arial"/>
              </a:rPr>
              <a:t>–11</a:t>
            </a:r>
            <a:r>
              <a:rPr b="1" lang="en-GB" sz="1200">
                <a:solidFill>
                  <a:schemeClr val="dk1"/>
                </a:solidFill>
                <a:latin typeface="Arial"/>
                <a:ea typeface="Arial"/>
                <a:cs typeface="Arial"/>
                <a:sym typeface="Arial"/>
              </a:rPr>
              <a:t>·</a:t>
            </a:r>
            <a:r>
              <a:rPr b="1" i="0" lang="en-GB" sz="1200" u="none" cap="none" strike="noStrike">
                <a:solidFill>
                  <a:schemeClr val="dk1"/>
                </a:solidFill>
                <a:latin typeface="Arial"/>
                <a:ea typeface="Arial"/>
                <a:cs typeface="Arial"/>
                <a:sym typeface="Arial"/>
              </a:rPr>
              <a:t>7</a:t>
            </a:r>
            <a:endParaRPr b="1" i="0" sz="1400" u="none" cap="none" strike="noStrike">
              <a:solidFill>
                <a:schemeClr val="dk1"/>
              </a:solidFill>
              <a:latin typeface="Arial"/>
              <a:ea typeface="Arial"/>
              <a:cs typeface="Arial"/>
              <a:sym typeface="Arial"/>
            </a:endParaRPr>
          </a:p>
        </p:txBody>
      </p:sp>
      <p:sp>
        <p:nvSpPr>
          <p:cNvPr id="347" name="Google Shape;347;p11"/>
          <p:cNvSpPr txBox="1"/>
          <p:nvPr/>
        </p:nvSpPr>
        <p:spPr>
          <a:xfrm>
            <a:off x="11328227" y="4622308"/>
            <a:ext cx="349455" cy="184666"/>
          </a:xfrm>
          <a:prstGeom prst="rect">
            <a:avLst/>
          </a:prstGeom>
          <a:noFill/>
          <a:ln>
            <a:noFill/>
          </a:ln>
        </p:spPr>
        <p:txBody>
          <a:bodyPr anchorCtr="0" anchor="ctr" bIns="0" lIns="0" spcFirstLastPara="1" rIns="0" wrap="square" tIns="0">
            <a:spAutoFit/>
          </a:bodyPr>
          <a:lstStyle/>
          <a:p>
            <a:pPr indent="0" lvl="0" marL="0" marR="0" rtl="0" algn="l">
              <a:spcBef>
                <a:spcPts val="0"/>
              </a:spcBef>
              <a:spcAft>
                <a:spcPts val="0"/>
              </a:spcAft>
              <a:buNone/>
            </a:pPr>
            <a:r>
              <a:rPr b="1" i="0" lang="en-GB" sz="1200" u="none" cap="none" strike="noStrike">
                <a:solidFill>
                  <a:schemeClr val="dk1"/>
                </a:solidFill>
                <a:latin typeface="Arial"/>
                <a:ea typeface="Arial"/>
                <a:cs typeface="Arial"/>
                <a:sym typeface="Arial"/>
              </a:rPr>
              <a:t>–8</a:t>
            </a:r>
            <a:r>
              <a:rPr b="1" lang="en-GB" sz="1200">
                <a:solidFill>
                  <a:schemeClr val="dk1"/>
                </a:solidFill>
                <a:latin typeface="Arial"/>
                <a:ea typeface="Arial"/>
                <a:cs typeface="Arial"/>
                <a:sym typeface="Arial"/>
              </a:rPr>
              <a:t>·</a:t>
            </a:r>
            <a:r>
              <a:rPr b="1" i="0" lang="en-GB" sz="1200" u="none" cap="none" strike="noStrike">
                <a:solidFill>
                  <a:schemeClr val="dk1"/>
                </a:solidFill>
                <a:latin typeface="Arial"/>
                <a:ea typeface="Arial"/>
                <a:cs typeface="Arial"/>
                <a:sym typeface="Arial"/>
              </a:rPr>
              <a:t>8 </a:t>
            </a:r>
            <a:endParaRPr b="1" i="0" sz="1200" u="none" cap="none" strike="noStrike">
              <a:solidFill>
                <a:schemeClr val="dk1"/>
              </a:solidFill>
              <a:latin typeface="Arial"/>
              <a:ea typeface="Arial"/>
              <a:cs typeface="Arial"/>
              <a:sym typeface="Arial"/>
            </a:endParaRPr>
          </a:p>
        </p:txBody>
      </p:sp>
      <p:sp>
        <p:nvSpPr>
          <p:cNvPr id="348" name="Google Shape;348;p11"/>
          <p:cNvSpPr/>
          <p:nvPr/>
        </p:nvSpPr>
        <p:spPr>
          <a:xfrm>
            <a:off x="3062157" y="5199042"/>
            <a:ext cx="320550" cy="184666"/>
          </a:xfrm>
          <a:prstGeom prst="rect">
            <a:avLst/>
          </a:prstGeom>
          <a:noFill/>
          <a:ln>
            <a:noFill/>
          </a:ln>
        </p:spPr>
        <p:txBody>
          <a:bodyPr anchorCtr="0" anchor="ctr" bIns="0" lIns="0" spcFirstLastPara="1" rIns="0" wrap="square" tIns="0">
            <a:spAutoFit/>
          </a:bodyPr>
          <a:lstStyle/>
          <a:p>
            <a:pPr indent="0" lvl="0" marL="0" marR="0" rtl="0" algn="ctr">
              <a:lnSpc>
                <a:spcPct val="100000"/>
              </a:lnSpc>
              <a:spcBef>
                <a:spcPts val="0"/>
              </a:spcBef>
              <a:spcAft>
                <a:spcPts val="0"/>
              </a:spcAft>
              <a:buClr>
                <a:schemeClr val="dk1"/>
              </a:buClr>
              <a:buSzPts val="1200"/>
              <a:buFont typeface="Arial"/>
              <a:buNone/>
            </a:pPr>
            <a:r>
              <a:rPr b="1" i="0" lang="en-GB" sz="1200" u="none" cap="none" strike="noStrike">
                <a:solidFill>
                  <a:schemeClr val="dk1"/>
                </a:solidFill>
                <a:latin typeface="Arial"/>
                <a:ea typeface="Arial"/>
                <a:cs typeface="Arial"/>
                <a:sym typeface="Arial"/>
              </a:rPr>
              <a:t>***</a:t>
            </a:r>
            <a:endParaRPr/>
          </a:p>
        </p:txBody>
      </p:sp>
      <p:sp>
        <p:nvSpPr>
          <p:cNvPr id="349" name="Google Shape;349;p11"/>
          <p:cNvSpPr/>
          <p:nvPr/>
        </p:nvSpPr>
        <p:spPr>
          <a:xfrm>
            <a:off x="3580067" y="5366607"/>
            <a:ext cx="375747" cy="184666"/>
          </a:xfrm>
          <a:prstGeom prst="rect">
            <a:avLst/>
          </a:prstGeom>
          <a:noFill/>
          <a:ln>
            <a:noFill/>
          </a:ln>
        </p:spPr>
        <p:txBody>
          <a:bodyPr anchorCtr="0" anchor="ctr" bIns="0" lIns="0" spcFirstLastPara="1" rIns="0" wrap="square" tIns="0">
            <a:spAutoFit/>
          </a:bodyPr>
          <a:lstStyle/>
          <a:p>
            <a:pPr indent="0" lvl="0" marL="0" marR="0" rtl="0" algn="ctr">
              <a:lnSpc>
                <a:spcPct val="100000"/>
              </a:lnSpc>
              <a:spcBef>
                <a:spcPts val="0"/>
              </a:spcBef>
              <a:spcAft>
                <a:spcPts val="0"/>
              </a:spcAft>
              <a:buClr>
                <a:schemeClr val="dk1"/>
              </a:buClr>
              <a:buSzPts val="1200"/>
              <a:buFont typeface="Arial"/>
              <a:buNone/>
            </a:pPr>
            <a:r>
              <a:rPr b="1" i="0" lang="en-GB" sz="1200" u="none" cap="none" strike="noStrike">
                <a:solidFill>
                  <a:schemeClr val="dk1"/>
                </a:solidFill>
                <a:latin typeface="Arial"/>
                <a:ea typeface="Arial"/>
                <a:cs typeface="Arial"/>
                <a:sym typeface="Arial"/>
              </a:rPr>
              <a:t>***</a:t>
            </a:r>
            <a:endParaRPr/>
          </a:p>
        </p:txBody>
      </p:sp>
      <p:sp>
        <p:nvSpPr>
          <p:cNvPr id="350" name="Google Shape;350;p11"/>
          <p:cNvSpPr/>
          <p:nvPr/>
        </p:nvSpPr>
        <p:spPr>
          <a:xfrm>
            <a:off x="4111737" y="5447942"/>
            <a:ext cx="364937" cy="184666"/>
          </a:xfrm>
          <a:prstGeom prst="rect">
            <a:avLst/>
          </a:prstGeom>
          <a:noFill/>
          <a:ln>
            <a:noFill/>
          </a:ln>
        </p:spPr>
        <p:txBody>
          <a:bodyPr anchorCtr="0" anchor="ctr" bIns="0" lIns="0" spcFirstLastPara="1" rIns="0" wrap="square" tIns="0">
            <a:spAutoFit/>
          </a:bodyPr>
          <a:lstStyle/>
          <a:p>
            <a:pPr indent="0" lvl="0" marL="0" marR="0" rtl="0" algn="ctr">
              <a:lnSpc>
                <a:spcPct val="100000"/>
              </a:lnSpc>
              <a:spcBef>
                <a:spcPts val="0"/>
              </a:spcBef>
              <a:spcAft>
                <a:spcPts val="0"/>
              </a:spcAft>
              <a:buClr>
                <a:schemeClr val="dk1"/>
              </a:buClr>
              <a:buSzPts val="1200"/>
              <a:buFont typeface="Arial"/>
              <a:buNone/>
            </a:pPr>
            <a:r>
              <a:rPr b="1" i="0" lang="en-GB" sz="1200" u="none" cap="none" strike="noStrike">
                <a:solidFill>
                  <a:schemeClr val="dk1"/>
                </a:solidFill>
                <a:latin typeface="Arial"/>
                <a:ea typeface="Arial"/>
                <a:cs typeface="Arial"/>
                <a:sym typeface="Arial"/>
              </a:rPr>
              <a:t>***</a:t>
            </a:r>
            <a:endParaRPr/>
          </a:p>
        </p:txBody>
      </p:sp>
      <p:sp>
        <p:nvSpPr>
          <p:cNvPr id="351" name="Google Shape;351;p11"/>
          <p:cNvSpPr/>
          <p:nvPr/>
        </p:nvSpPr>
        <p:spPr>
          <a:xfrm>
            <a:off x="4659230" y="5494108"/>
            <a:ext cx="329595" cy="184666"/>
          </a:xfrm>
          <a:prstGeom prst="rect">
            <a:avLst/>
          </a:prstGeom>
          <a:noFill/>
          <a:ln>
            <a:noFill/>
          </a:ln>
        </p:spPr>
        <p:txBody>
          <a:bodyPr anchorCtr="0" anchor="ctr" bIns="0" lIns="0" spcFirstLastPara="1" rIns="0" wrap="square" tIns="0">
            <a:spAutoFit/>
          </a:bodyPr>
          <a:lstStyle/>
          <a:p>
            <a:pPr indent="0" lvl="0" marL="0" marR="0" rtl="0" algn="ctr">
              <a:lnSpc>
                <a:spcPct val="100000"/>
              </a:lnSpc>
              <a:spcBef>
                <a:spcPts val="0"/>
              </a:spcBef>
              <a:spcAft>
                <a:spcPts val="0"/>
              </a:spcAft>
              <a:buClr>
                <a:schemeClr val="dk1"/>
              </a:buClr>
              <a:buSzPts val="1200"/>
              <a:buFont typeface="Arial"/>
              <a:buNone/>
            </a:pPr>
            <a:r>
              <a:rPr b="1" i="0" lang="en-GB" sz="1200" u="none" cap="none" strike="noStrike">
                <a:solidFill>
                  <a:schemeClr val="dk1"/>
                </a:solidFill>
                <a:latin typeface="Arial"/>
                <a:ea typeface="Arial"/>
                <a:cs typeface="Arial"/>
                <a:sym typeface="Arial"/>
              </a:rPr>
              <a:t>***</a:t>
            </a:r>
            <a:endParaRPr/>
          </a:p>
        </p:txBody>
      </p:sp>
      <p:sp>
        <p:nvSpPr>
          <p:cNvPr id="352" name="Google Shape;352;p11"/>
          <p:cNvSpPr/>
          <p:nvPr/>
        </p:nvSpPr>
        <p:spPr>
          <a:xfrm>
            <a:off x="5180089" y="5468765"/>
            <a:ext cx="329595" cy="184666"/>
          </a:xfrm>
          <a:prstGeom prst="rect">
            <a:avLst/>
          </a:prstGeom>
          <a:noFill/>
          <a:ln>
            <a:noFill/>
          </a:ln>
        </p:spPr>
        <p:txBody>
          <a:bodyPr anchorCtr="0" anchor="ctr" bIns="0" lIns="0" spcFirstLastPara="1" rIns="0" wrap="square" tIns="0">
            <a:spAutoFit/>
          </a:bodyPr>
          <a:lstStyle/>
          <a:p>
            <a:pPr indent="0" lvl="0" marL="0" marR="0" rtl="0" algn="ctr">
              <a:lnSpc>
                <a:spcPct val="100000"/>
              </a:lnSpc>
              <a:spcBef>
                <a:spcPts val="0"/>
              </a:spcBef>
              <a:spcAft>
                <a:spcPts val="0"/>
              </a:spcAft>
              <a:buClr>
                <a:schemeClr val="dk1"/>
              </a:buClr>
              <a:buSzPts val="1200"/>
              <a:buFont typeface="Arial"/>
              <a:buNone/>
            </a:pPr>
            <a:r>
              <a:rPr b="1" i="0" lang="en-GB" sz="1200" u="none" cap="none" strike="noStrike">
                <a:solidFill>
                  <a:schemeClr val="dk1"/>
                </a:solidFill>
                <a:latin typeface="Arial"/>
                <a:ea typeface="Arial"/>
                <a:cs typeface="Arial"/>
                <a:sym typeface="Arial"/>
              </a:rPr>
              <a:t>***</a:t>
            </a:r>
            <a:endParaRPr/>
          </a:p>
        </p:txBody>
      </p:sp>
      <p:sp>
        <p:nvSpPr>
          <p:cNvPr id="353" name="Google Shape;353;p11"/>
          <p:cNvSpPr/>
          <p:nvPr/>
        </p:nvSpPr>
        <p:spPr>
          <a:xfrm>
            <a:off x="7248540" y="4918830"/>
            <a:ext cx="326285" cy="184666"/>
          </a:xfrm>
          <a:prstGeom prst="rect">
            <a:avLst/>
          </a:prstGeom>
          <a:noFill/>
          <a:ln>
            <a:noFill/>
          </a:ln>
        </p:spPr>
        <p:txBody>
          <a:bodyPr anchorCtr="0" anchor="ctr" bIns="0" lIns="0" spcFirstLastPara="1" rIns="0" wrap="square" tIns="0">
            <a:spAutoFit/>
          </a:bodyPr>
          <a:lstStyle/>
          <a:p>
            <a:pPr indent="0" lvl="0" marL="0" marR="0" rtl="0" algn="ctr">
              <a:lnSpc>
                <a:spcPct val="100000"/>
              </a:lnSpc>
              <a:spcBef>
                <a:spcPts val="0"/>
              </a:spcBef>
              <a:spcAft>
                <a:spcPts val="0"/>
              </a:spcAft>
              <a:buClr>
                <a:schemeClr val="dk1"/>
              </a:buClr>
              <a:buSzPts val="1200"/>
              <a:buFont typeface="Arial"/>
              <a:buNone/>
            </a:pPr>
            <a:r>
              <a:rPr b="1" lang="en-GB" sz="1200">
                <a:solidFill>
                  <a:schemeClr val="dk1"/>
                </a:solidFill>
                <a:latin typeface="Arial"/>
                <a:ea typeface="Arial"/>
                <a:cs typeface="Arial"/>
                <a:sym typeface="Arial"/>
              </a:rPr>
              <a:t>*</a:t>
            </a:r>
            <a:endParaRPr b="1" i="0" sz="1200" u="none" cap="none" strike="noStrike">
              <a:solidFill>
                <a:schemeClr val="dk1"/>
              </a:solidFill>
              <a:latin typeface="Arial"/>
              <a:ea typeface="Arial"/>
              <a:cs typeface="Arial"/>
              <a:sym typeface="Arial"/>
            </a:endParaRPr>
          </a:p>
        </p:txBody>
      </p:sp>
      <p:sp>
        <p:nvSpPr>
          <p:cNvPr id="354" name="Google Shape;354;p11"/>
          <p:cNvSpPr/>
          <p:nvPr/>
        </p:nvSpPr>
        <p:spPr>
          <a:xfrm>
            <a:off x="7823351" y="5172849"/>
            <a:ext cx="250347" cy="184666"/>
          </a:xfrm>
          <a:prstGeom prst="rect">
            <a:avLst/>
          </a:prstGeom>
          <a:noFill/>
          <a:ln>
            <a:noFill/>
          </a:ln>
        </p:spPr>
        <p:txBody>
          <a:bodyPr anchorCtr="0" anchor="ctr" bIns="0" lIns="0" spcFirstLastPara="1" rIns="0" wrap="square" tIns="0">
            <a:spAutoFit/>
          </a:bodyPr>
          <a:lstStyle/>
          <a:p>
            <a:pPr indent="0" lvl="0" marL="0" marR="0" rtl="0" algn="ctr">
              <a:lnSpc>
                <a:spcPct val="100000"/>
              </a:lnSpc>
              <a:spcBef>
                <a:spcPts val="0"/>
              </a:spcBef>
              <a:spcAft>
                <a:spcPts val="0"/>
              </a:spcAft>
              <a:buClr>
                <a:schemeClr val="dk1"/>
              </a:buClr>
              <a:buSzPts val="1200"/>
              <a:buFont typeface="Arial"/>
              <a:buNone/>
            </a:pPr>
            <a:r>
              <a:rPr b="1" lang="en-GB" sz="1200">
                <a:solidFill>
                  <a:schemeClr val="dk1"/>
                </a:solidFill>
                <a:latin typeface="Arial"/>
                <a:ea typeface="Arial"/>
                <a:cs typeface="Arial"/>
                <a:sym typeface="Arial"/>
              </a:rPr>
              <a:t>**</a:t>
            </a:r>
            <a:endParaRPr b="1" i="0" sz="1200" u="none" cap="none" strike="noStrike">
              <a:solidFill>
                <a:schemeClr val="dk1"/>
              </a:solidFill>
              <a:latin typeface="Arial"/>
              <a:ea typeface="Arial"/>
              <a:cs typeface="Arial"/>
              <a:sym typeface="Arial"/>
            </a:endParaRPr>
          </a:p>
        </p:txBody>
      </p:sp>
      <p:sp>
        <p:nvSpPr>
          <p:cNvPr id="355" name="Google Shape;355;p11"/>
          <p:cNvSpPr/>
          <p:nvPr/>
        </p:nvSpPr>
        <p:spPr>
          <a:xfrm>
            <a:off x="8314605" y="5391150"/>
            <a:ext cx="394893" cy="184666"/>
          </a:xfrm>
          <a:prstGeom prst="rect">
            <a:avLst/>
          </a:prstGeom>
          <a:noFill/>
          <a:ln>
            <a:noFill/>
          </a:ln>
        </p:spPr>
        <p:txBody>
          <a:bodyPr anchorCtr="0" anchor="ctr" bIns="0" lIns="0" spcFirstLastPara="1" rIns="0" wrap="square" tIns="0">
            <a:spAutoFit/>
          </a:bodyPr>
          <a:lstStyle/>
          <a:p>
            <a:pPr indent="0" lvl="0" marL="0" marR="0" rtl="0" algn="ctr">
              <a:lnSpc>
                <a:spcPct val="100000"/>
              </a:lnSpc>
              <a:spcBef>
                <a:spcPts val="0"/>
              </a:spcBef>
              <a:spcAft>
                <a:spcPts val="0"/>
              </a:spcAft>
              <a:buClr>
                <a:schemeClr val="dk1"/>
              </a:buClr>
              <a:buSzPts val="1200"/>
              <a:buFont typeface="Arial"/>
              <a:buNone/>
            </a:pPr>
            <a:r>
              <a:rPr b="1" i="0" lang="en-GB" sz="1200" u="none" cap="none" strike="noStrike">
                <a:solidFill>
                  <a:schemeClr val="dk1"/>
                </a:solidFill>
                <a:latin typeface="Arial"/>
                <a:ea typeface="Arial"/>
                <a:cs typeface="Arial"/>
                <a:sym typeface="Arial"/>
              </a:rPr>
              <a:t>***</a:t>
            </a:r>
            <a:endParaRPr/>
          </a:p>
        </p:txBody>
      </p:sp>
      <p:sp>
        <p:nvSpPr>
          <p:cNvPr id="356" name="Google Shape;356;p11"/>
          <p:cNvSpPr/>
          <p:nvPr/>
        </p:nvSpPr>
        <p:spPr>
          <a:xfrm>
            <a:off x="8808264" y="5440096"/>
            <a:ext cx="427152" cy="184666"/>
          </a:xfrm>
          <a:prstGeom prst="rect">
            <a:avLst/>
          </a:prstGeom>
          <a:noFill/>
          <a:ln>
            <a:noFill/>
          </a:ln>
        </p:spPr>
        <p:txBody>
          <a:bodyPr anchorCtr="0" anchor="ctr" bIns="0" lIns="0" spcFirstLastPara="1" rIns="0" wrap="square" tIns="0">
            <a:spAutoFit/>
          </a:bodyPr>
          <a:lstStyle/>
          <a:p>
            <a:pPr indent="0" lvl="0" marL="0" marR="0" rtl="0" algn="ctr">
              <a:lnSpc>
                <a:spcPct val="100000"/>
              </a:lnSpc>
              <a:spcBef>
                <a:spcPts val="0"/>
              </a:spcBef>
              <a:spcAft>
                <a:spcPts val="0"/>
              </a:spcAft>
              <a:buClr>
                <a:schemeClr val="dk1"/>
              </a:buClr>
              <a:buSzPts val="1200"/>
              <a:buFont typeface="Arial"/>
              <a:buNone/>
            </a:pPr>
            <a:r>
              <a:rPr b="1" i="0" lang="en-GB" sz="1200" u="none" cap="none" strike="noStrike">
                <a:solidFill>
                  <a:schemeClr val="dk1"/>
                </a:solidFill>
                <a:latin typeface="Arial"/>
                <a:ea typeface="Arial"/>
                <a:cs typeface="Arial"/>
                <a:sym typeface="Arial"/>
              </a:rPr>
              <a:t>***</a:t>
            </a:r>
            <a:endParaRPr/>
          </a:p>
        </p:txBody>
      </p:sp>
      <p:sp>
        <p:nvSpPr>
          <p:cNvPr id="357" name="Google Shape;357;p11"/>
          <p:cNvSpPr/>
          <p:nvPr/>
        </p:nvSpPr>
        <p:spPr>
          <a:xfrm>
            <a:off x="9922956" y="5523112"/>
            <a:ext cx="353487" cy="184666"/>
          </a:xfrm>
          <a:prstGeom prst="rect">
            <a:avLst/>
          </a:prstGeom>
          <a:noFill/>
          <a:ln>
            <a:noFill/>
          </a:ln>
        </p:spPr>
        <p:txBody>
          <a:bodyPr anchorCtr="0" anchor="ctr" bIns="0" lIns="0" spcFirstLastPara="1" rIns="0" wrap="square" tIns="0">
            <a:spAutoFit/>
          </a:bodyPr>
          <a:lstStyle/>
          <a:p>
            <a:pPr indent="0" lvl="0" marL="0" marR="0" rtl="0" algn="ctr">
              <a:lnSpc>
                <a:spcPct val="100000"/>
              </a:lnSpc>
              <a:spcBef>
                <a:spcPts val="0"/>
              </a:spcBef>
              <a:spcAft>
                <a:spcPts val="0"/>
              </a:spcAft>
              <a:buClr>
                <a:schemeClr val="dk1"/>
              </a:buClr>
              <a:buSzPts val="1200"/>
              <a:buFont typeface="Arial"/>
              <a:buNone/>
            </a:pPr>
            <a:r>
              <a:rPr b="1" i="0" lang="en-GB" sz="1200" u="none" cap="none" strike="noStrike">
                <a:solidFill>
                  <a:schemeClr val="dk1"/>
                </a:solidFill>
                <a:latin typeface="Arial"/>
                <a:ea typeface="Arial"/>
                <a:cs typeface="Arial"/>
                <a:sym typeface="Arial"/>
              </a:rPr>
              <a:t>***</a:t>
            </a:r>
            <a:endParaRPr/>
          </a:p>
        </p:txBody>
      </p:sp>
      <p:sp>
        <p:nvSpPr>
          <p:cNvPr id="358" name="Google Shape;358;p11"/>
          <p:cNvSpPr/>
          <p:nvPr/>
        </p:nvSpPr>
        <p:spPr>
          <a:xfrm>
            <a:off x="11003576" y="5523112"/>
            <a:ext cx="380750" cy="184666"/>
          </a:xfrm>
          <a:prstGeom prst="rect">
            <a:avLst/>
          </a:prstGeom>
          <a:noFill/>
          <a:ln>
            <a:noFill/>
          </a:ln>
        </p:spPr>
        <p:txBody>
          <a:bodyPr anchorCtr="0" anchor="ctr" bIns="0" lIns="0" spcFirstLastPara="1" rIns="0" wrap="square" tIns="0">
            <a:spAutoFit/>
          </a:bodyPr>
          <a:lstStyle/>
          <a:p>
            <a:pPr indent="0" lvl="0" marL="0" marR="0" rtl="0" algn="ctr">
              <a:lnSpc>
                <a:spcPct val="100000"/>
              </a:lnSpc>
              <a:spcBef>
                <a:spcPts val="0"/>
              </a:spcBef>
              <a:spcAft>
                <a:spcPts val="0"/>
              </a:spcAft>
              <a:buClr>
                <a:schemeClr val="dk1"/>
              </a:buClr>
              <a:buSzPts val="1200"/>
              <a:buFont typeface="Arial"/>
              <a:buNone/>
            </a:pPr>
            <a:r>
              <a:rPr b="1" i="0" lang="en-GB" sz="1200" u="none" cap="none" strike="noStrike">
                <a:solidFill>
                  <a:schemeClr val="dk1"/>
                </a:solidFill>
                <a:latin typeface="Arial"/>
                <a:ea typeface="Arial"/>
                <a:cs typeface="Arial"/>
                <a:sym typeface="Arial"/>
              </a:rPr>
              <a:t>***</a:t>
            </a:r>
            <a:endParaRPr/>
          </a:p>
        </p:txBody>
      </p:sp>
      <p:sp>
        <p:nvSpPr>
          <p:cNvPr id="359" name="Google Shape;359;p11"/>
          <p:cNvSpPr/>
          <p:nvPr/>
        </p:nvSpPr>
        <p:spPr>
          <a:xfrm>
            <a:off x="5358037" y="2667180"/>
            <a:ext cx="742803" cy="144000"/>
          </a:xfrm>
          <a:prstGeom prst="rect">
            <a:avLst/>
          </a:prstGeom>
          <a:solidFill>
            <a:schemeClr val="lt1"/>
          </a:solidFill>
          <a:ln>
            <a:noFill/>
          </a:ln>
        </p:spPr>
        <p:txBody>
          <a:bodyPr anchorCtr="0" anchor="ctr" bIns="72000" lIns="72000" spcFirstLastPara="1" rIns="72000" wrap="square" tIns="72000">
            <a:spAutoFit/>
          </a:bodyPr>
          <a:lstStyle/>
          <a:p>
            <a:pPr indent="0" lvl="0" marL="0" marR="0" rtl="0" algn="ctr">
              <a:spcBef>
                <a:spcPts val="0"/>
              </a:spcBef>
              <a:spcAft>
                <a:spcPts val="0"/>
              </a:spcAft>
              <a:buNone/>
            </a:pPr>
            <a:r>
              <a:t/>
            </a:r>
            <a:endParaRPr b="1" sz="2000">
              <a:solidFill>
                <a:schemeClr val="dk1"/>
              </a:solidFill>
              <a:latin typeface="Arial"/>
              <a:ea typeface="Arial"/>
              <a:cs typeface="Arial"/>
              <a:sym typeface="Arial"/>
            </a:endParaRPr>
          </a:p>
        </p:txBody>
      </p:sp>
      <p:sp>
        <p:nvSpPr>
          <p:cNvPr id="360" name="Google Shape;360;p11"/>
          <p:cNvSpPr/>
          <p:nvPr/>
        </p:nvSpPr>
        <p:spPr>
          <a:xfrm>
            <a:off x="11204187" y="2667180"/>
            <a:ext cx="742803" cy="144000"/>
          </a:xfrm>
          <a:prstGeom prst="rect">
            <a:avLst/>
          </a:prstGeom>
          <a:solidFill>
            <a:schemeClr val="lt1"/>
          </a:solidFill>
          <a:ln>
            <a:noFill/>
          </a:ln>
        </p:spPr>
        <p:txBody>
          <a:bodyPr anchorCtr="0" anchor="ctr" bIns="72000" lIns="72000" spcFirstLastPara="1" rIns="72000" wrap="square" tIns="72000">
            <a:spAutoFit/>
          </a:bodyPr>
          <a:lstStyle/>
          <a:p>
            <a:pPr indent="0" lvl="0" marL="0" marR="0" rtl="0" algn="ctr">
              <a:spcBef>
                <a:spcPts val="0"/>
              </a:spcBef>
              <a:spcAft>
                <a:spcPts val="0"/>
              </a:spcAft>
              <a:buNone/>
            </a:pPr>
            <a:r>
              <a:t/>
            </a:r>
            <a:endParaRPr b="1" sz="2000">
              <a:solidFill>
                <a:schemeClr val="dk1"/>
              </a:solidFill>
              <a:latin typeface="Arial"/>
              <a:ea typeface="Arial"/>
              <a:cs typeface="Arial"/>
              <a:sym typeface="Arial"/>
            </a:endParaRPr>
          </a:p>
        </p:txBody>
      </p:sp>
      <p:sp>
        <p:nvSpPr>
          <p:cNvPr id="361" name="Google Shape;361;p11"/>
          <p:cNvSpPr txBox="1"/>
          <p:nvPr/>
        </p:nvSpPr>
        <p:spPr>
          <a:xfrm>
            <a:off x="3051992" y="2203760"/>
            <a:ext cx="895359" cy="184666"/>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GB" sz="1200">
                <a:solidFill>
                  <a:schemeClr val="dk1"/>
                </a:solidFill>
                <a:latin typeface="Arial"/>
                <a:ea typeface="Arial"/>
                <a:cs typeface="Arial"/>
                <a:sym typeface="Arial"/>
              </a:rPr>
              <a:t>Week</a:t>
            </a:r>
            <a:endParaRPr/>
          </a:p>
        </p:txBody>
      </p:sp>
      <p:sp>
        <p:nvSpPr>
          <p:cNvPr id="362" name="Google Shape;362;p11"/>
          <p:cNvSpPr txBox="1"/>
          <p:nvPr/>
        </p:nvSpPr>
        <p:spPr>
          <a:xfrm>
            <a:off x="8904060" y="2185259"/>
            <a:ext cx="895359" cy="184666"/>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GB" sz="1200">
                <a:solidFill>
                  <a:schemeClr val="dk1"/>
                </a:solidFill>
                <a:latin typeface="Arial"/>
                <a:ea typeface="Arial"/>
                <a:cs typeface="Arial"/>
                <a:sym typeface="Arial"/>
              </a:rPr>
              <a:t>Week</a:t>
            </a:r>
            <a:endParaRPr/>
          </a:p>
        </p:txBody>
      </p:sp>
      <p:sp>
        <p:nvSpPr>
          <p:cNvPr id="363" name="Google Shape;363;p11"/>
          <p:cNvSpPr/>
          <p:nvPr/>
        </p:nvSpPr>
        <p:spPr>
          <a:xfrm>
            <a:off x="5457430" y="4349136"/>
            <a:ext cx="527974" cy="1126596"/>
          </a:xfrm>
          <a:prstGeom prst="rect">
            <a:avLst/>
          </a:prstGeom>
          <a:noFill/>
          <a:ln cap="flat" cmpd="sng" w="1905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64" name="Google Shape;364;p11"/>
          <p:cNvSpPr/>
          <p:nvPr/>
        </p:nvSpPr>
        <p:spPr>
          <a:xfrm>
            <a:off x="11239119" y="4567567"/>
            <a:ext cx="527974" cy="940156"/>
          </a:xfrm>
          <a:prstGeom prst="rect">
            <a:avLst/>
          </a:prstGeom>
          <a:noFill/>
          <a:ln cap="flat" cmpd="sng" w="1905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pSp>
        <p:nvGrpSpPr>
          <p:cNvPr id="365" name="Google Shape;365;p11"/>
          <p:cNvGrpSpPr/>
          <p:nvPr/>
        </p:nvGrpSpPr>
        <p:grpSpPr>
          <a:xfrm>
            <a:off x="3738051" y="5818168"/>
            <a:ext cx="5034136" cy="170416"/>
            <a:chOff x="7171628" y="2393135"/>
            <a:chExt cx="4708830" cy="157272"/>
          </a:xfrm>
        </p:grpSpPr>
        <p:sp>
          <p:nvSpPr>
            <p:cNvPr id="366" name="Google Shape;366;p11"/>
            <p:cNvSpPr txBox="1"/>
            <p:nvPr/>
          </p:nvSpPr>
          <p:spPr>
            <a:xfrm>
              <a:off x="7552160" y="2394186"/>
              <a:ext cx="2231495" cy="156221"/>
            </a:xfrm>
            <a:prstGeom prst="rect">
              <a:avLst/>
            </a:prstGeom>
            <a:noFill/>
            <a:ln>
              <a:noFill/>
            </a:ln>
          </p:spPr>
          <p:txBody>
            <a:bodyPr anchorCtr="0" anchor="ctr" bIns="0" lIns="0" spcFirstLastPara="1" rIns="0" wrap="square" tIns="0">
              <a:spAutoFit/>
            </a:bodyPr>
            <a:lstStyle/>
            <a:p>
              <a:pPr indent="0" lvl="0" marL="0" marR="0" rtl="0" algn="l">
                <a:lnSpc>
                  <a:spcPct val="100000"/>
                </a:lnSpc>
                <a:spcBef>
                  <a:spcPts val="0"/>
                </a:spcBef>
                <a:spcAft>
                  <a:spcPts val="0"/>
                </a:spcAft>
                <a:buClr>
                  <a:schemeClr val="dk1"/>
                </a:buClr>
                <a:buSzPts val="1100"/>
                <a:buFont typeface="Arial"/>
                <a:buNone/>
              </a:pPr>
              <a:r>
                <a:rPr b="0" i="0" lang="en-GB" sz="1100" u="none" cap="none" strike="noStrike">
                  <a:solidFill>
                    <a:schemeClr val="dk1"/>
                  </a:solidFill>
                  <a:latin typeface="Arial"/>
                  <a:ea typeface="Arial"/>
                  <a:cs typeface="Arial"/>
                  <a:sym typeface="Arial"/>
                </a:rPr>
                <a:t>Tralokinumab Q2W + TCS (</a:t>
              </a:r>
              <a:r>
                <a:rPr b="0" i="1" lang="en-GB" sz="1100" u="none" cap="none" strike="noStrike">
                  <a:solidFill>
                    <a:schemeClr val="dk1"/>
                  </a:solidFill>
                  <a:latin typeface="Arial"/>
                  <a:ea typeface="Arial"/>
                  <a:cs typeface="Arial"/>
                  <a:sym typeface="Arial"/>
                </a:rPr>
                <a:t>n</a:t>
              </a:r>
              <a:r>
                <a:rPr b="0" i="0" lang="en-GB" sz="1100" u="none" cap="none" strike="noStrike">
                  <a:solidFill>
                    <a:schemeClr val="dk1"/>
                  </a:solidFill>
                  <a:latin typeface="Arial"/>
                  <a:ea typeface="Arial"/>
                  <a:cs typeface="Arial"/>
                  <a:sym typeface="Arial"/>
                </a:rPr>
                <a:t> = 252)</a:t>
              </a:r>
              <a:endParaRPr b="0" i="0" sz="1400" u="none" cap="none" strike="noStrike">
                <a:solidFill>
                  <a:schemeClr val="dk1"/>
                </a:solidFill>
                <a:latin typeface="Arial"/>
                <a:ea typeface="Arial"/>
                <a:cs typeface="Arial"/>
                <a:sym typeface="Arial"/>
              </a:endParaRPr>
            </a:p>
          </p:txBody>
        </p:sp>
        <p:grpSp>
          <p:nvGrpSpPr>
            <p:cNvPr id="367" name="Google Shape;367;p11"/>
            <p:cNvGrpSpPr/>
            <p:nvPr/>
          </p:nvGrpSpPr>
          <p:grpSpPr>
            <a:xfrm>
              <a:off x="7171628" y="2445294"/>
              <a:ext cx="276225" cy="66447"/>
              <a:chOff x="5611044" y="5084464"/>
              <a:chExt cx="276225" cy="66447"/>
            </a:xfrm>
          </p:grpSpPr>
          <p:sp>
            <p:nvSpPr>
              <p:cNvPr id="368" name="Google Shape;368;p11"/>
              <p:cNvSpPr/>
              <p:nvPr/>
            </p:nvSpPr>
            <p:spPr>
              <a:xfrm>
                <a:off x="5715934" y="5084464"/>
                <a:ext cx="66447" cy="66447"/>
              </a:xfrm>
              <a:prstGeom prst="ellipse">
                <a:avLst/>
              </a:prstGeom>
              <a:solidFill>
                <a:schemeClr val="dk2"/>
              </a:solidFill>
              <a:ln cap="flat" cmpd="sng" w="25400">
                <a:solidFill>
                  <a:schemeClr val="dk2"/>
                </a:solidFill>
                <a:prstDash val="solid"/>
                <a:round/>
                <a:headEnd len="sm" w="sm" type="none"/>
                <a:tailEnd len="sm" w="sm" type="none"/>
              </a:ln>
            </p:spPr>
            <p:txBody>
              <a:bodyPr anchorCtr="0" anchor="ctr" bIns="72000" lIns="72000" spcFirstLastPara="1" rIns="72000" wrap="square" tIns="72000">
                <a:noAutofit/>
              </a:bodyPr>
              <a:lstStyle/>
              <a:p>
                <a:pPr indent="0" lvl="0" marL="0" marR="0" rtl="0" algn="ctr">
                  <a:lnSpc>
                    <a:spcPct val="100000"/>
                  </a:lnSpc>
                  <a:spcBef>
                    <a:spcPts val="0"/>
                  </a:spcBef>
                  <a:spcAft>
                    <a:spcPts val="0"/>
                  </a:spcAft>
                  <a:buClr>
                    <a:schemeClr val="lt1"/>
                  </a:buClr>
                  <a:buSzPts val="2000"/>
                  <a:buFont typeface="Arial"/>
                  <a:buNone/>
                </a:pPr>
                <a:r>
                  <a:t/>
                </a:r>
                <a:endParaRPr b="0" i="0" sz="2000" u="none" cap="none" strike="noStrike">
                  <a:solidFill>
                    <a:srgbClr val="000000"/>
                  </a:solidFill>
                  <a:latin typeface="Arial"/>
                  <a:ea typeface="Arial"/>
                  <a:cs typeface="Arial"/>
                  <a:sym typeface="Arial"/>
                </a:endParaRPr>
              </a:p>
            </p:txBody>
          </p:sp>
          <p:cxnSp>
            <p:nvCxnSpPr>
              <p:cNvPr id="369" name="Google Shape;369;p11"/>
              <p:cNvCxnSpPr/>
              <p:nvPr/>
            </p:nvCxnSpPr>
            <p:spPr>
              <a:xfrm>
                <a:off x="5611044" y="5117688"/>
                <a:ext cx="276225" cy="0"/>
              </a:xfrm>
              <a:prstGeom prst="straightConnector1">
                <a:avLst/>
              </a:prstGeom>
              <a:noFill/>
              <a:ln cap="flat" cmpd="sng" w="19050">
                <a:solidFill>
                  <a:schemeClr val="dk2"/>
                </a:solidFill>
                <a:prstDash val="solid"/>
                <a:round/>
                <a:headEnd len="sm" w="sm" type="none"/>
                <a:tailEnd len="sm" w="sm" type="none"/>
              </a:ln>
            </p:spPr>
          </p:cxnSp>
        </p:grpSp>
        <p:grpSp>
          <p:nvGrpSpPr>
            <p:cNvPr id="370" name="Google Shape;370;p11"/>
            <p:cNvGrpSpPr/>
            <p:nvPr/>
          </p:nvGrpSpPr>
          <p:grpSpPr>
            <a:xfrm>
              <a:off x="9914837" y="2444245"/>
              <a:ext cx="276225" cy="66447"/>
              <a:chOff x="9365293" y="4898424"/>
              <a:chExt cx="276225" cy="66447"/>
            </a:xfrm>
          </p:grpSpPr>
          <p:sp>
            <p:nvSpPr>
              <p:cNvPr id="371" name="Google Shape;371;p11"/>
              <p:cNvSpPr/>
              <p:nvPr/>
            </p:nvSpPr>
            <p:spPr>
              <a:xfrm>
                <a:off x="9470183" y="4898424"/>
                <a:ext cx="66447" cy="66447"/>
              </a:xfrm>
              <a:prstGeom prst="ellipse">
                <a:avLst/>
              </a:prstGeom>
              <a:solidFill>
                <a:srgbClr val="A5A5A5"/>
              </a:solidFill>
              <a:ln cap="flat" cmpd="sng" w="25400">
                <a:solidFill>
                  <a:srgbClr val="A5A5A5"/>
                </a:solidFill>
                <a:prstDash val="solid"/>
                <a:round/>
                <a:headEnd len="sm" w="sm" type="none"/>
                <a:tailEnd len="sm" w="sm" type="none"/>
              </a:ln>
            </p:spPr>
            <p:txBody>
              <a:bodyPr anchorCtr="0" anchor="ctr" bIns="72000" lIns="72000" spcFirstLastPara="1" rIns="72000" wrap="square" tIns="72000">
                <a:noAutofit/>
              </a:bodyPr>
              <a:lstStyle/>
              <a:p>
                <a:pPr indent="0" lvl="0" marL="0" marR="0" rtl="0" algn="ctr">
                  <a:lnSpc>
                    <a:spcPct val="100000"/>
                  </a:lnSpc>
                  <a:spcBef>
                    <a:spcPts val="0"/>
                  </a:spcBef>
                  <a:spcAft>
                    <a:spcPts val="0"/>
                  </a:spcAft>
                  <a:buClr>
                    <a:schemeClr val="lt1"/>
                  </a:buClr>
                  <a:buSzPts val="2000"/>
                  <a:buFont typeface="Arial"/>
                  <a:buNone/>
                </a:pPr>
                <a:r>
                  <a:t/>
                </a:r>
                <a:endParaRPr b="0" i="0" sz="2000" u="none" cap="none" strike="noStrike">
                  <a:solidFill>
                    <a:srgbClr val="000000"/>
                  </a:solidFill>
                  <a:latin typeface="Arial"/>
                  <a:ea typeface="Arial"/>
                  <a:cs typeface="Arial"/>
                  <a:sym typeface="Arial"/>
                </a:endParaRPr>
              </a:p>
            </p:txBody>
          </p:sp>
          <p:cxnSp>
            <p:nvCxnSpPr>
              <p:cNvPr id="372" name="Google Shape;372;p11"/>
              <p:cNvCxnSpPr/>
              <p:nvPr/>
            </p:nvCxnSpPr>
            <p:spPr>
              <a:xfrm>
                <a:off x="9365293" y="4931648"/>
                <a:ext cx="276225" cy="0"/>
              </a:xfrm>
              <a:prstGeom prst="straightConnector1">
                <a:avLst/>
              </a:prstGeom>
              <a:noFill/>
              <a:ln cap="flat" cmpd="sng" w="19050">
                <a:solidFill>
                  <a:srgbClr val="A5A5A5"/>
                </a:solidFill>
                <a:prstDash val="solid"/>
                <a:round/>
                <a:headEnd len="sm" w="sm" type="none"/>
                <a:tailEnd len="sm" w="sm" type="none"/>
              </a:ln>
            </p:spPr>
          </p:cxnSp>
        </p:grpSp>
        <p:sp>
          <p:nvSpPr>
            <p:cNvPr id="373" name="Google Shape;373;p11"/>
            <p:cNvSpPr txBox="1"/>
            <p:nvPr/>
          </p:nvSpPr>
          <p:spPr>
            <a:xfrm>
              <a:off x="10295369" y="2393135"/>
              <a:ext cx="1585089" cy="156221"/>
            </a:xfrm>
            <a:prstGeom prst="rect">
              <a:avLst/>
            </a:prstGeom>
            <a:noFill/>
            <a:ln>
              <a:noFill/>
            </a:ln>
          </p:spPr>
          <p:txBody>
            <a:bodyPr anchorCtr="0" anchor="ctr" bIns="0" lIns="0" spcFirstLastPara="1" rIns="0" wrap="square" tIns="0">
              <a:spAutoFit/>
            </a:bodyPr>
            <a:lstStyle/>
            <a:p>
              <a:pPr indent="0" lvl="0" marL="0" marR="0" rtl="0" algn="l">
                <a:lnSpc>
                  <a:spcPct val="100000"/>
                </a:lnSpc>
                <a:spcBef>
                  <a:spcPts val="0"/>
                </a:spcBef>
                <a:spcAft>
                  <a:spcPts val="0"/>
                </a:spcAft>
                <a:buClr>
                  <a:schemeClr val="dk1"/>
                </a:buClr>
                <a:buSzPts val="1100"/>
                <a:buFont typeface="Arial"/>
                <a:buNone/>
              </a:pPr>
              <a:r>
                <a:rPr b="0" i="0" lang="en-GB" sz="1100" u="none" cap="none" strike="noStrike">
                  <a:solidFill>
                    <a:schemeClr val="dk1"/>
                  </a:solidFill>
                  <a:latin typeface="Arial"/>
                  <a:ea typeface="Arial"/>
                  <a:cs typeface="Arial"/>
                  <a:sym typeface="Arial"/>
                </a:rPr>
                <a:t>Placebo + TCS (</a:t>
              </a:r>
              <a:r>
                <a:rPr b="0" i="1" lang="en-GB" sz="1100" u="none" cap="none" strike="noStrike">
                  <a:solidFill>
                    <a:schemeClr val="dk1"/>
                  </a:solidFill>
                  <a:latin typeface="Arial"/>
                  <a:ea typeface="Arial"/>
                  <a:cs typeface="Arial"/>
                  <a:sym typeface="Arial"/>
                </a:rPr>
                <a:t>n</a:t>
              </a:r>
              <a:r>
                <a:rPr b="0" i="0" lang="en-GB" sz="1100" u="none" cap="none" strike="noStrike">
                  <a:solidFill>
                    <a:schemeClr val="dk1"/>
                  </a:solidFill>
                  <a:latin typeface="Arial"/>
                  <a:ea typeface="Arial"/>
                  <a:cs typeface="Arial"/>
                  <a:sym typeface="Arial"/>
                </a:rPr>
                <a:t> = 126)</a:t>
              </a:r>
              <a:endParaRPr b="0" i="0" sz="1400" u="none" cap="none" strike="noStrike">
                <a:solidFill>
                  <a:schemeClr val="dk1"/>
                </a:solidFill>
                <a:latin typeface="Arial"/>
                <a:ea typeface="Arial"/>
                <a:cs typeface="Arial"/>
                <a:sym typeface="Arial"/>
              </a:endParaRPr>
            </a:p>
          </p:txBody>
        </p:sp>
      </p:grpSp>
      <p:sp>
        <p:nvSpPr>
          <p:cNvPr id="374" name="Google Shape;374;p11"/>
          <p:cNvSpPr txBox="1"/>
          <p:nvPr/>
        </p:nvSpPr>
        <p:spPr>
          <a:xfrm>
            <a:off x="736345" y="3276138"/>
            <a:ext cx="313982" cy="276999"/>
          </a:xfrm>
          <a:prstGeom prst="rect">
            <a:avLst/>
          </a:prstGeom>
          <a:solidFill>
            <a:schemeClr val="lt1"/>
          </a:solidFill>
          <a:ln>
            <a:noFill/>
          </a:ln>
        </p:spPr>
        <p:txBody>
          <a:bodyPr anchorCtr="0" anchor="t" bIns="45700" lIns="0" spcFirstLastPara="1" rIns="0" wrap="square" tIns="45700">
            <a:noAutofit/>
          </a:bodyPr>
          <a:lstStyle/>
          <a:p>
            <a:pPr indent="0" lvl="0" marL="0" marR="0" rtl="0" algn="l">
              <a:spcBef>
                <a:spcPts val="0"/>
              </a:spcBef>
              <a:spcAft>
                <a:spcPts val="0"/>
              </a:spcAft>
              <a:buNone/>
            </a:pPr>
            <a:r>
              <a:rPr lang="en-GB" sz="1200">
                <a:solidFill>
                  <a:schemeClr val="dk1"/>
                </a:solidFill>
                <a:latin typeface="Arial"/>
                <a:ea typeface="Arial"/>
                <a:cs typeface="Arial"/>
                <a:sym typeface="Arial"/>
              </a:rPr>
              <a:t>−10</a:t>
            </a:r>
            <a:endParaRPr sz="1200">
              <a:solidFill>
                <a:schemeClr val="dk1"/>
              </a:solidFill>
              <a:latin typeface="Arial"/>
              <a:ea typeface="Arial"/>
              <a:cs typeface="Arial"/>
              <a:sym typeface="Arial"/>
            </a:endParaRPr>
          </a:p>
        </p:txBody>
      </p:sp>
      <p:sp>
        <p:nvSpPr>
          <p:cNvPr id="375" name="Google Shape;375;p11"/>
          <p:cNvSpPr txBox="1"/>
          <p:nvPr/>
        </p:nvSpPr>
        <p:spPr>
          <a:xfrm>
            <a:off x="736345" y="3954428"/>
            <a:ext cx="313982" cy="276999"/>
          </a:xfrm>
          <a:prstGeom prst="rect">
            <a:avLst/>
          </a:prstGeom>
          <a:solidFill>
            <a:schemeClr val="lt1"/>
          </a:solidFill>
          <a:ln>
            <a:noFill/>
          </a:ln>
        </p:spPr>
        <p:txBody>
          <a:bodyPr anchorCtr="0" anchor="t" bIns="45700" lIns="0" spcFirstLastPara="1" rIns="0" wrap="square" tIns="45700">
            <a:noAutofit/>
          </a:bodyPr>
          <a:lstStyle/>
          <a:p>
            <a:pPr indent="0" lvl="0" marL="0" marR="0" rtl="0" algn="l">
              <a:spcBef>
                <a:spcPts val="0"/>
              </a:spcBef>
              <a:spcAft>
                <a:spcPts val="0"/>
              </a:spcAft>
              <a:buNone/>
            </a:pPr>
            <a:r>
              <a:rPr lang="en-GB" sz="1200">
                <a:solidFill>
                  <a:schemeClr val="dk1"/>
                </a:solidFill>
                <a:latin typeface="Arial"/>
                <a:ea typeface="Arial"/>
                <a:cs typeface="Arial"/>
                <a:sym typeface="Arial"/>
              </a:rPr>
              <a:t>−20</a:t>
            </a:r>
            <a:endParaRPr sz="1200">
              <a:solidFill>
                <a:schemeClr val="dk1"/>
              </a:solidFill>
              <a:latin typeface="Arial"/>
              <a:ea typeface="Arial"/>
              <a:cs typeface="Arial"/>
              <a:sym typeface="Arial"/>
            </a:endParaRPr>
          </a:p>
        </p:txBody>
      </p:sp>
      <p:sp>
        <p:nvSpPr>
          <p:cNvPr id="376" name="Google Shape;376;p11"/>
          <p:cNvSpPr txBox="1"/>
          <p:nvPr/>
        </p:nvSpPr>
        <p:spPr>
          <a:xfrm>
            <a:off x="740099" y="4621396"/>
            <a:ext cx="313982" cy="276999"/>
          </a:xfrm>
          <a:prstGeom prst="rect">
            <a:avLst/>
          </a:prstGeom>
          <a:solidFill>
            <a:schemeClr val="lt1"/>
          </a:solidFill>
          <a:ln>
            <a:noFill/>
          </a:ln>
        </p:spPr>
        <p:txBody>
          <a:bodyPr anchorCtr="0" anchor="t" bIns="45700" lIns="0" spcFirstLastPara="1" rIns="0" wrap="square" tIns="45700">
            <a:noAutofit/>
          </a:bodyPr>
          <a:lstStyle/>
          <a:p>
            <a:pPr indent="0" lvl="0" marL="0" marR="0" rtl="0" algn="l">
              <a:spcBef>
                <a:spcPts val="0"/>
              </a:spcBef>
              <a:spcAft>
                <a:spcPts val="0"/>
              </a:spcAft>
              <a:buNone/>
            </a:pPr>
            <a:r>
              <a:rPr lang="en-GB" sz="1200">
                <a:solidFill>
                  <a:schemeClr val="dk1"/>
                </a:solidFill>
                <a:latin typeface="Arial"/>
                <a:ea typeface="Arial"/>
                <a:cs typeface="Arial"/>
                <a:sym typeface="Arial"/>
              </a:rPr>
              <a:t>−30</a:t>
            </a:r>
            <a:endParaRPr sz="1200">
              <a:solidFill>
                <a:schemeClr val="dk1"/>
              </a:solidFill>
              <a:latin typeface="Arial"/>
              <a:ea typeface="Arial"/>
              <a:cs typeface="Arial"/>
              <a:sym typeface="Arial"/>
            </a:endParaRPr>
          </a:p>
        </p:txBody>
      </p:sp>
      <p:sp>
        <p:nvSpPr>
          <p:cNvPr id="377" name="Google Shape;377;p11"/>
          <p:cNvSpPr txBox="1"/>
          <p:nvPr/>
        </p:nvSpPr>
        <p:spPr>
          <a:xfrm>
            <a:off x="730576" y="5299686"/>
            <a:ext cx="313982" cy="276999"/>
          </a:xfrm>
          <a:prstGeom prst="rect">
            <a:avLst/>
          </a:prstGeom>
          <a:solidFill>
            <a:schemeClr val="lt1"/>
          </a:solidFill>
          <a:ln>
            <a:noFill/>
          </a:ln>
        </p:spPr>
        <p:txBody>
          <a:bodyPr anchorCtr="0" anchor="t" bIns="45700" lIns="0" spcFirstLastPara="1" rIns="0" wrap="square" tIns="45700">
            <a:noAutofit/>
          </a:bodyPr>
          <a:lstStyle/>
          <a:p>
            <a:pPr indent="0" lvl="0" marL="0" marR="0" rtl="0" algn="l">
              <a:spcBef>
                <a:spcPts val="0"/>
              </a:spcBef>
              <a:spcAft>
                <a:spcPts val="0"/>
              </a:spcAft>
              <a:buNone/>
            </a:pPr>
            <a:r>
              <a:rPr lang="en-GB" sz="1200">
                <a:solidFill>
                  <a:schemeClr val="dk1"/>
                </a:solidFill>
                <a:latin typeface="Arial"/>
                <a:ea typeface="Arial"/>
                <a:cs typeface="Arial"/>
                <a:sym typeface="Arial"/>
              </a:rPr>
              <a:t>−40</a:t>
            </a:r>
            <a:endParaRPr sz="1200">
              <a:solidFill>
                <a:schemeClr val="dk1"/>
              </a:solidFill>
              <a:latin typeface="Arial"/>
              <a:ea typeface="Arial"/>
              <a:cs typeface="Arial"/>
              <a:sym typeface="Arial"/>
            </a:endParaRPr>
          </a:p>
        </p:txBody>
      </p:sp>
      <p:sp>
        <p:nvSpPr>
          <p:cNvPr id="378" name="Google Shape;378;p11"/>
          <p:cNvSpPr txBox="1"/>
          <p:nvPr/>
        </p:nvSpPr>
        <p:spPr>
          <a:xfrm>
            <a:off x="6564115" y="3051393"/>
            <a:ext cx="219871" cy="276999"/>
          </a:xfrm>
          <a:prstGeom prst="rect">
            <a:avLst/>
          </a:prstGeom>
          <a:solidFill>
            <a:schemeClr val="lt1"/>
          </a:solidFill>
          <a:ln>
            <a:noFill/>
          </a:ln>
        </p:spPr>
        <p:txBody>
          <a:bodyPr anchorCtr="0" anchor="t" bIns="45700" lIns="0" spcFirstLastPara="1" rIns="0" wrap="square" tIns="45700">
            <a:noAutofit/>
          </a:bodyPr>
          <a:lstStyle/>
          <a:p>
            <a:pPr indent="0" lvl="0" marL="0" marR="0" rtl="0" algn="l">
              <a:spcBef>
                <a:spcPts val="0"/>
              </a:spcBef>
              <a:spcAft>
                <a:spcPts val="0"/>
              </a:spcAft>
              <a:buNone/>
            </a:pPr>
            <a:r>
              <a:rPr lang="en-GB" sz="1200">
                <a:solidFill>
                  <a:schemeClr val="dk1"/>
                </a:solidFill>
                <a:latin typeface="Arial"/>
                <a:ea typeface="Arial"/>
                <a:cs typeface="Arial"/>
                <a:sym typeface="Arial"/>
              </a:rPr>
              <a:t>−2</a:t>
            </a:r>
            <a:endParaRPr sz="1200">
              <a:solidFill>
                <a:schemeClr val="dk1"/>
              </a:solidFill>
              <a:latin typeface="Arial"/>
              <a:ea typeface="Arial"/>
              <a:cs typeface="Arial"/>
              <a:sym typeface="Arial"/>
            </a:endParaRPr>
          </a:p>
        </p:txBody>
      </p:sp>
      <p:sp>
        <p:nvSpPr>
          <p:cNvPr id="379" name="Google Shape;379;p11"/>
          <p:cNvSpPr txBox="1"/>
          <p:nvPr/>
        </p:nvSpPr>
        <p:spPr>
          <a:xfrm>
            <a:off x="6503152" y="4863954"/>
            <a:ext cx="313982" cy="276999"/>
          </a:xfrm>
          <a:prstGeom prst="rect">
            <a:avLst/>
          </a:prstGeom>
          <a:solidFill>
            <a:schemeClr val="lt1"/>
          </a:solidFill>
          <a:ln>
            <a:noFill/>
          </a:ln>
        </p:spPr>
        <p:txBody>
          <a:bodyPr anchorCtr="0" anchor="t" bIns="45700" lIns="0" spcFirstLastPara="1" rIns="0" wrap="square" tIns="45700">
            <a:noAutofit/>
          </a:bodyPr>
          <a:lstStyle/>
          <a:p>
            <a:pPr indent="0" lvl="0" marL="0" marR="0" rtl="0" algn="l">
              <a:spcBef>
                <a:spcPts val="0"/>
              </a:spcBef>
              <a:spcAft>
                <a:spcPts val="0"/>
              </a:spcAft>
              <a:buNone/>
            </a:pPr>
            <a:r>
              <a:rPr lang="en-GB" sz="1200">
                <a:solidFill>
                  <a:schemeClr val="dk1"/>
                </a:solidFill>
                <a:latin typeface="Arial"/>
                <a:ea typeface="Arial"/>
                <a:cs typeface="Arial"/>
                <a:sym typeface="Arial"/>
              </a:rPr>
              <a:t>−10</a:t>
            </a:r>
            <a:endParaRPr sz="1200">
              <a:solidFill>
                <a:schemeClr val="dk1"/>
              </a:solidFill>
              <a:latin typeface="Arial"/>
              <a:ea typeface="Arial"/>
              <a:cs typeface="Arial"/>
              <a:sym typeface="Arial"/>
            </a:endParaRPr>
          </a:p>
        </p:txBody>
      </p:sp>
      <p:sp>
        <p:nvSpPr>
          <p:cNvPr id="380" name="Google Shape;380;p11"/>
          <p:cNvSpPr txBox="1"/>
          <p:nvPr/>
        </p:nvSpPr>
        <p:spPr>
          <a:xfrm>
            <a:off x="6503152" y="5314876"/>
            <a:ext cx="313982" cy="276999"/>
          </a:xfrm>
          <a:prstGeom prst="rect">
            <a:avLst/>
          </a:prstGeom>
          <a:solidFill>
            <a:schemeClr val="lt1"/>
          </a:solidFill>
          <a:ln>
            <a:noFill/>
          </a:ln>
        </p:spPr>
        <p:txBody>
          <a:bodyPr anchorCtr="0" anchor="t" bIns="45700" lIns="0" spcFirstLastPara="1" rIns="0" wrap="square" tIns="45700">
            <a:noAutofit/>
          </a:bodyPr>
          <a:lstStyle/>
          <a:p>
            <a:pPr indent="0" lvl="0" marL="0" marR="0" rtl="0" algn="l">
              <a:spcBef>
                <a:spcPts val="0"/>
              </a:spcBef>
              <a:spcAft>
                <a:spcPts val="0"/>
              </a:spcAft>
              <a:buNone/>
            </a:pPr>
            <a:r>
              <a:rPr lang="en-GB" sz="1200">
                <a:solidFill>
                  <a:schemeClr val="dk1"/>
                </a:solidFill>
                <a:latin typeface="Arial"/>
                <a:ea typeface="Arial"/>
                <a:cs typeface="Arial"/>
                <a:sym typeface="Arial"/>
              </a:rPr>
              <a:t>−12</a:t>
            </a:r>
            <a:endParaRPr sz="1200">
              <a:solidFill>
                <a:schemeClr val="dk1"/>
              </a:solidFill>
              <a:latin typeface="Arial"/>
              <a:ea typeface="Arial"/>
              <a:cs typeface="Arial"/>
              <a:sym typeface="Arial"/>
            </a:endParaRPr>
          </a:p>
        </p:txBody>
      </p:sp>
      <p:sp>
        <p:nvSpPr>
          <p:cNvPr id="381" name="Google Shape;381;p11"/>
          <p:cNvSpPr txBox="1"/>
          <p:nvPr/>
        </p:nvSpPr>
        <p:spPr>
          <a:xfrm>
            <a:off x="6568815" y="3503178"/>
            <a:ext cx="219871" cy="276999"/>
          </a:xfrm>
          <a:prstGeom prst="rect">
            <a:avLst/>
          </a:prstGeom>
          <a:solidFill>
            <a:schemeClr val="lt1"/>
          </a:solidFill>
          <a:ln>
            <a:noFill/>
          </a:ln>
        </p:spPr>
        <p:txBody>
          <a:bodyPr anchorCtr="0" anchor="t" bIns="45700" lIns="0" spcFirstLastPara="1" rIns="0" wrap="square" tIns="45700">
            <a:noAutofit/>
          </a:bodyPr>
          <a:lstStyle/>
          <a:p>
            <a:pPr indent="0" lvl="0" marL="0" marR="0" rtl="0" algn="l">
              <a:spcBef>
                <a:spcPts val="0"/>
              </a:spcBef>
              <a:spcAft>
                <a:spcPts val="0"/>
              </a:spcAft>
              <a:buNone/>
            </a:pPr>
            <a:r>
              <a:rPr lang="en-GB" sz="1200">
                <a:solidFill>
                  <a:schemeClr val="dk1"/>
                </a:solidFill>
                <a:latin typeface="Arial"/>
                <a:ea typeface="Arial"/>
                <a:cs typeface="Arial"/>
                <a:sym typeface="Arial"/>
              </a:rPr>
              <a:t>−4</a:t>
            </a:r>
            <a:endParaRPr sz="1200">
              <a:solidFill>
                <a:schemeClr val="dk1"/>
              </a:solidFill>
              <a:latin typeface="Arial"/>
              <a:ea typeface="Arial"/>
              <a:cs typeface="Arial"/>
              <a:sym typeface="Arial"/>
            </a:endParaRPr>
          </a:p>
        </p:txBody>
      </p:sp>
      <p:sp>
        <p:nvSpPr>
          <p:cNvPr id="382" name="Google Shape;382;p11"/>
          <p:cNvSpPr txBox="1"/>
          <p:nvPr/>
        </p:nvSpPr>
        <p:spPr>
          <a:xfrm>
            <a:off x="6572828" y="3954100"/>
            <a:ext cx="219871" cy="276999"/>
          </a:xfrm>
          <a:prstGeom prst="rect">
            <a:avLst/>
          </a:prstGeom>
          <a:solidFill>
            <a:schemeClr val="lt1"/>
          </a:solidFill>
          <a:ln>
            <a:noFill/>
          </a:ln>
        </p:spPr>
        <p:txBody>
          <a:bodyPr anchorCtr="0" anchor="t" bIns="45700" lIns="0" spcFirstLastPara="1" rIns="0" wrap="square" tIns="45700">
            <a:noAutofit/>
          </a:bodyPr>
          <a:lstStyle/>
          <a:p>
            <a:pPr indent="0" lvl="0" marL="0" marR="0" rtl="0" algn="l">
              <a:spcBef>
                <a:spcPts val="0"/>
              </a:spcBef>
              <a:spcAft>
                <a:spcPts val="0"/>
              </a:spcAft>
              <a:buNone/>
            </a:pPr>
            <a:r>
              <a:rPr lang="en-GB" sz="1200">
                <a:solidFill>
                  <a:schemeClr val="dk1"/>
                </a:solidFill>
                <a:latin typeface="Arial"/>
                <a:ea typeface="Arial"/>
                <a:cs typeface="Arial"/>
                <a:sym typeface="Arial"/>
              </a:rPr>
              <a:t>−6</a:t>
            </a:r>
            <a:endParaRPr sz="1200">
              <a:solidFill>
                <a:schemeClr val="dk1"/>
              </a:solidFill>
              <a:latin typeface="Arial"/>
              <a:ea typeface="Arial"/>
              <a:cs typeface="Arial"/>
              <a:sym typeface="Arial"/>
            </a:endParaRPr>
          </a:p>
        </p:txBody>
      </p:sp>
      <p:sp>
        <p:nvSpPr>
          <p:cNvPr id="383" name="Google Shape;383;p11"/>
          <p:cNvSpPr txBox="1"/>
          <p:nvPr/>
        </p:nvSpPr>
        <p:spPr>
          <a:xfrm>
            <a:off x="6574986" y="4401612"/>
            <a:ext cx="219871" cy="276999"/>
          </a:xfrm>
          <a:prstGeom prst="rect">
            <a:avLst/>
          </a:prstGeom>
          <a:solidFill>
            <a:schemeClr val="lt1"/>
          </a:solidFill>
          <a:ln>
            <a:noFill/>
          </a:ln>
        </p:spPr>
        <p:txBody>
          <a:bodyPr anchorCtr="0" anchor="t" bIns="45700" lIns="0" spcFirstLastPara="1" rIns="0" wrap="square" tIns="45700">
            <a:noAutofit/>
          </a:bodyPr>
          <a:lstStyle/>
          <a:p>
            <a:pPr indent="0" lvl="0" marL="0" marR="0" rtl="0" algn="l">
              <a:spcBef>
                <a:spcPts val="0"/>
              </a:spcBef>
              <a:spcAft>
                <a:spcPts val="0"/>
              </a:spcAft>
              <a:buNone/>
            </a:pPr>
            <a:r>
              <a:rPr lang="en-GB" sz="1200">
                <a:solidFill>
                  <a:schemeClr val="dk1"/>
                </a:solidFill>
                <a:latin typeface="Arial"/>
                <a:ea typeface="Arial"/>
                <a:cs typeface="Arial"/>
                <a:sym typeface="Arial"/>
              </a:rPr>
              <a:t>−8</a:t>
            </a:r>
            <a:endParaRPr sz="1200">
              <a:solidFill>
                <a:schemeClr val="dk1"/>
              </a:solidFill>
              <a:latin typeface="Arial"/>
              <a:ea typeface="Arial"/>
              <a:cs typeface="Arial"/>
              <a:sym typeface="Arial"/>
            </a:endParaRPr>
          </a:p>
        </p:txBody>
      </p:sp>
      <p:sp>
        <p:nvSpPr>
          <p:cNvPr id="384" name="Google Shape;384;p11"/>
          <p:cNvSpPr txBox="1"/>
          <p:nvPr/>
        </p:nvSpPr>
        <p:spPr>
          <a:xfrm>
            <a:off x="542925" y="6047441"/>
            <a:ext cx="7259955" cy="7848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GB" sz="900">
                <a:solidFill>
                  <a:schemeClr val="dk1"/>
                </a:solidFill>
                <a:latin typeface="Arial"/>
                <a:ea typeface="Arial"/>
                <a:cs typeface="Arial"/>
                <a:sym typeface="Arial"/>
              </a:rPr>
              <a:t>Initial treatment period, full analysis set. Data collected after permanent discontinuation of IMP or initiation of rescue medication not included. In case of no post-baseline assessments before indication of rescue medication, the week 2 change was imputed as 0. </a:t>
            </a:r>
            <a:br>
              <a:rPr lang="en-GB" sz="900">
                <a:solidFill>
                  <a:schemeClr val="dk1"/>
                </a:solidFill>
                <a:latin typeface="Arial"/>
                <a:ea typeface="Arial"/>
                <a:cs typeface="Arial"/>
                <a:sym typeface="Arial"/>
              </a:rPr>
            </a:br>
            <a:r>
              <a:rPr lang="en-GB" sz="900">
                <a:solidFill>
                  <a:schemeClr val="dk1"/>
                </a:solidFill>
                <a:latin typeface="Arial"/>
                <a:ea typeface="Arial"/>
                <a:cs typeface="Arial"/>
                <a:sym typeface="Arial"/>
              </a:rPr>
              <a:t>Repeated-measurements model: Change = Treatment*Week + Baseline*Week + Region + Baseline IGA. </a:t>
            </a:r>
            <a:br>
              <a:rPr lang="en-GB" sz="900">
                <a:solidFill>
                  <a:schemeClr val="dk1"/>
                </a:solidFill>
                <a:latin typeface="Arial"/>
                <a:ea typeface="Arial"/>
                <a:cs typeface="Arial"/>
                <a:sym typeface="Arial"/>
              </a:rPr>
            </a:br>
            <a:r>
              <a:rPr lang="en-GB" sz="900">
                <a:solidFill>
                  <a:schemeClr val="dk1"/>
                </a:solidFill>
                <a:latin typeface="Arial"/>
                <a:ea typeface="Arial"/>
                <a:cs typeface="Arial"/>
                <a:sym typeface="Arial"/>
              </a:rPr>
              <a:t>*</a:t>
            </a:r>
            <a:r>
              <a:rPr i="1" lang="en-GB" sz="900">
                <a:solidFill>
                  <a:schemeClr val="dk1"/>
                </a:solidFill>
                <a:latin typeface="Arial"/>
                <a:ea typeface="Arial"/>
                <a:cs typeface="Arial"/>
                <a:sym typeface="Arial"/>
              </a:rPr>
              <a:t>P </a:t>
            </a:r>
            <a:r>
              <a:rPr lang="en-GB" sz="900">
                <a:solidFill>
                  <a:schemeClr val="dk1"/>
                </a:solidFill>
                <a:latin typeface="Arial"/>
                <a:ea typeface="Arial"/>
                <a:cs typeface="Arial"/>
                <a:sym typeface="Arial"/>
              </a:rPr>
              <a:t>&lt; 0·05 vs placebo + TCS; **</a:t>
            </a:r>
            <a:r>
              <a:rPr i="1" lang="en-GB" sz="900">
                <a:solidFill>
                  <a:schemeClr val="dk1"/>
                </a:solidFill>
                <a:latin typeface="Arial"/>
                <a:ea typeface="Arial"/>
                <a:cs typeface="Arial"/>
                <a:sym typeface="Arial"/>
              </a:rPr>
              <a:t>P </a:t>
            </a:r>
            <a:r>
              <a:rPr lang="en-GB" sz="900">
                <a:solidFill>
                  <a:schemeClr val="dk1"/>
                </a:solidFill>
                <a:latin typeface="Arial"/>
                <a:ea typeface="Arial"/>
                <a:cs typeface="Arial"/>
                <a:sym typeface="Arial"/>
              </a:rPr>
              <a:t>&lt; 0·01 vs placebo + TCS; ***</a:t>
            </a:r>
            <a:r>
              <a:rPr i="1" lang="en-GB" sz="900">
                <a:solidFill>
                  <a:schemeClr val="dk1"/>
                </a:solidFill>
                <a:latin typeface="Arial"/>
                <a:ea typeface="Arial"/>
                <a:cs typeface="Arial"/>
                <a:sym typeface="Arial"/>
              </a:rPr>
              <a:t>P </a:t>
            </a:r>
            <a:r>
              <a:rPr lang="en-GB" sz="900">
                <a:solidFill>
                  <a:schemeClr val="dk1"/>
                </a:solidFill>
                <a:latin typeface="Arial"/>
                <a:ea typeface="Arial"/>
                <a:cs typeface="Arial"/>
                <a:sym typeface="Arial"/>
              </a:rPr>
              <a:t>&lt; 0·001 vs placebo + TCS. </a:t>
            </a:r>
            <a:endParaRPr/>
          </a:p>
          <a:p>
            <a:pPr indent="0" lvl="0" marL="0" marR="0" rtl="0" algn="l">
              <a:spcBef>
                <a:spcPts val="0"/>
              </a:spcBef>
              <a:spcAft>
                <a:spcPts val="0"/>
              </a:spcAft>
              <a:buNone/>
            </a:pPr>
            <a:r>
              <a:rPr lang="en-GB" sz="900">
                <a:solidFill>
                  <a:schemeClr val="dk1"/>
                </a:solidFill>
                <a:latin typeface="Arial"/>
                <a:ea typeface="Arial"/>
                <a:cs typeface="Arial"/>
                <a:sym typeface="Arial"/>
              </a:rPr>
              <a:t>IMP, investigational medicinal product; SE, standard error.</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8" name="Shape 388"/>
        <p:cNvGrpSpPr/>
        <p:nvPr/>
      </p:nvGrpSpPr>
      <p:grpSpPr>
        <a:xfrm>
          <a:off x="0" y="0"/>
          <a:ext cx="0" cy="0"/>
          <a:chOff x="0" y="0"/>
          <a:chExt cx="0" cy="0"/>
        </a:xfrm>
      </p:grpSpPr>
      <p:graphicFrame>
        <p:nvGraphicFramePr>
          <p:cNvPr id="389" name="Google Shape;389;p12"/>
          <p:cNvGraphicFramePr/>
          <p:nvPr/>
        </p:nvGraphicFramePr>
        <p:xfrm>
          <a:off x="2010131" y="2350803"/>
          <a:ext cx="7629373" cy="3495600"/>
        </p:xfrm>
        <a:graphic>
          <a:graphicData uri="http://schemas.openxmlformats.org/drawingml/2006/chart">
            <c:chart r:id="rId3"/>
          </a:graphicData>
        </a:graphic>
      </p:graphicFrame>
      <p:sp>
        <p:nvSpPr>
          <p:cNvPr id="390" name="Google Shape;390;p12"/>
          <p:cNvSpPr txBox="1"/>
          <p:nvPr>
            <p:ph type="title"/>
          </p:nvPr>
        </p:nvSpPr>
        <p:spPr>
          <a:xfrm>
            <a:off x="719667" y="704088"/>
            <a:ext cx="10767484" cy="50428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None/>
            </a:pPr>
            <a:r>
              <a:rPr lang="en-GB"/>
              <a:t>Results: TCS use in the initial treatment period</a:t>
            </a:r>
            <a:endParaRPr baseline="30000" sz="3200"/>
          </a:p>
        </p:txBody>
      </p:sp>
      <p:sp>
        <p:nvSpPr>
          <p:cNvPr id="391" name="Google Shape;391;p12"/>
          <p:cNvSpPr txBox="1"/>
          <p:nvPr>
            <p:ph idx="1" type="body"/>
          </p:nvPr>
        </p:nvSpPr>
        <p:spPr>
          <a:xfrm>
            <a:off x="719405" y="1481328"/>
            <a:ext cx="10771632" cy="4031779"/>
          </a:xfrm>
          <a:prstGeom prst="rect">
            <a:avLst/>
          </a:prstGeom>
          <a:noFill/>
          <a:ln>
            <a:noFill/>
          </a:ln>
        </p:spPr>
        <p:txBody>
          <a:bodyPr anchorCtr="0" anchor="t" bIns="0" lIns="0" spcFirstLastPara="1" rIns="0" wrap="square" tIns="0">
            <a:noAutofit/>
          </a:bodyPr>
          <a:lstStyle/>
          <a:p>
            <a:pPr indent="-284163" lvl="0" marL="284163" marR="0" rtl="0" algn="l">
              <a:lnSpc>
                <a:spcPct val="100000"/>
              </a:lnSpc>
              <a:spcBef>
                <a:spcPts val="0"/>
              </a:spcBef>
              <a:spcAft>
                <a:spcPts val="0"/>
              </a:spcAft>
              <a:buClr>
                <a:srgbClr val="6D6E71"/>
              </a:buClr>
              <a:buSzPts val="1600"/>
              <a:buFont typeface="Arial"/>
              <a:buChar char="•"/>
            </a:pPr>
            <a:r>
              <a:rPr lang="en-GB" sz="1600"/>
              <a:t>Cumulative TCS use was lower at weeks 15–16 with tralokinumab + TCS vs placebo + TCS</a:t>
            </a:r>
            <a:endParaRPr/>
          </a:p>
          <a:p>
            <a:pPr indent="-284163" lvl="0" marL="284163" marR="0" rtl="0" algn="l">
              <a:lnSpc>
                <a:spcPct val="100000"/>
              </a:lnSpc>
              <a:spcBef>
                <a:spcPts val="320"/>
              </a:spcBef>
              <a:spcAft>
                <a:spcPts val="0"/>
              </a:spcAft>
              <a:buClr>
                <a:srgbClr val="6D6E71"/>
              </a:buClr>
              <a:buSzPts val="1600"/>
              <a:buFont typeface="Arial"/>
              <a:buChar char="•"/>
            </a:pPr>
            <a:r>
              <a:rPr lang="en-GB" sz="1600"/>
              <a:t>At weeks 15–16, 55·3% of tralokinumab-treated patients used no or minimal amounts (0‒5 g) of TCS and </a:t>
            </a:r>
            <a:br>
              <a:rPr lang="en-GB" sz="1600"/>
            </a:br>
            <a:r>
              <a:rPr lang="en-GB" sz="1600"/>
              <a:t>used less TCS vs placebo (11·6 vs 20·2 g; </a:t>
            </a:r>
            <a:r>
              <a:rPr i="1" lang="en-GB" sz="1600"/>
              <a:t>P </a:t>
            </a:r>
            <a:r>
              <a:rPr lang="en-GB" sz="1600"/>
              <a:t>= 0·002)</a:t>
            </a:r>
            <a:endParaRPr/>
          </a:p>
          <a:p>
            <a:pPr indent="-182563" lvl="0" marL="284163" marR="0" rtl="0" algn="l">
              <a:lnSpc>
                <a:spcPct val="100000"/>
              </a:lnSpc>
              <a:spcBef>
                <a:spcPts val="320"/>
              </a:spcBef>
              <a:spcAft>
                <a:spcPts val="0"/>
              </a:spcAft>
              <a:buClr>
                <a:srgbClr val="6D6E71"/>
              </a:buClr>
              <a:buSzPts val="1600"/>
              <a:buFont typeface="Arial"/>
              <a:buNone/>
            </a:pPr>
            <a:r>
              <a:t/>
            </a:r>
            <a:endParaRPr sz="1600"/>
          </a:p>
        </p:txBody>
      </p:sp>
      <p:sp>
        <p:nvSpPr>
          <p:cNvPr id="392" name="Google Shape;392;p12"/>
          <p:cNvSpPr txBox="1"/>
          <p:nvPr/>
        </p:nvSpPr>
        <p:spPr>
          <a:xfrm>
            <a:off x="9447613" y="3727827"/>
            <a:ext cx="528991" cy="184666"/>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1" lang="en-GB" sz="1200">
                <a:solidFill>
                  <a:schemeClr val="dk1"/>
                </a:solidFill>
                <a:latin typeface="Arial"/>
                <a:ea typeface="Arial"/>
                <a:cs typeface="Arial"/>
                <a:sym typeface="Arial"/>
              </a:rPr>
              <a:t>134·9</a:t>
            </a:r>
            <a:r>
              <a:rPr b="1" i="0" lang="en-GB" sz="1200" u="none" cap="none" strike="noStrike">
                <a:solidFill>
                  <a:schemeClr val="dk1"/>
                </a:solidFill>
                <a:latin typeface="Arial"/>
                <a:ea typeface="Arial"/>
                <a:cs typeface="Arial"/>
                <a:sym typeface="Arial"/>
              </a:rPr>
              <a:t> g</a:t>
            </a:r>
            <a:endParaRPr b="1" i="0" sz="1600" u="none" cap="none" strike="noStrike">
              <a:solidFill>
                <a:schemeClr val="dk1"/>
              </a:solidFill>
              <a:latin typeface="Arial"/>
              <a:ea typeface="Arial"/>
              <a:cs typeface="Arial"/>
              <a:sym typeface="Arial"/>
            </a:endParaRPr>
          </a:p>
        </p:txBody>
      </p:sp>
      <p:sp>
        <p:nvSpPr>
          <p:cNvPr id="393" name="Google Shape;393;p12"/>
          <p:cNvSpPr txBox="1"/>
          <p:nvPr/>
        </p:nvSpPr>
        <p:spPr>
          <a:xfrm>
            <a:off x="9447613" y="3094819"/>
            <a:ext cx="528991" cy="184666"/>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1" lang="en-GB" sz="1200">
                <a:solidFill>
                  <a:schemeClr val="dk1"/>
                </a:solidFill>
                <a:latin typeface="Arial"/>
                <a:ea typeface="Arial"/>
                <a:cs typeface="Arial"/>
                <a:sym typeface="Arial"/>
              </a:rPr>
              <a:t>193·5</a:t>
            </a:r>
            <a:r>
              <a:rPr b="1" i="0" lang="en-GB" sz="1200" u="none" cap="none" strike="noStrike">
                <a:solidFill>
                  <a:schemeClr val="dk1"/>
                </a:solidFill>
                <a:latin typeface="Arial"/>
                <a:ea typeface="Arial"/>
                <a:cs typeface="Arial"/>
                <a:sym typeface="Arial"/>
              </a:rPr>
              <a:t> g</a:t>
            </a:r>
            <a:endParaRPr b="1" i="0" sz="1600" u="none" cap="none" strike="noStrike">
              <a:solidFill>
                <a:schemeClr val="dk1"/>
              </a:solidFill>
              <a:latin typeface="Arial"/>
              <a:ea typeface="Arial"/>
              <a:cs typeface="Arial"/>
              <a:sym typeface="Arial"/>
            </a:endParaRPr>
          </a:p>
        </p:txBody>
      </p:sp>
      <p:grpSp>
        <p:nvGrpSpPr>
          <p:cNvPr id="394" name="Google Shape;394;p12"/>
          <p:cNvGrpSpPr/>
          <p:nvPr/>
        </p:nvGrpSpPr>
        <p:grpSpPr>
          <a:xfrm>
            <a:off x="3738051" y="5713664"/>
            <a:ext cx="5034136" cy="170416"/>
            <a:chOff x="7171628" y="2393135"/>
            <a:chExt cx="4708830" cy="157272"/>
          </a:xfrm>
        </p:grpSpPr>
        <p:sp>
          <p:nvSpPr>
            <p:cNvPr id="395" name="Google Shape;395;p12"/>
            <p:cNvSpPr txBox="1"/>
            <p:nvPr/>
          </p:nvSpPr>
          <p:spPr>
            <a:xfrm>
              <a:off x="7552160" y="2394186"/>
              <a:ext cx="2231495" cy="156221"/>
            </a:xfrm>
            <a:prstGeom prst="rect">
              <a:avLst/>
            </a:prstGeom>
            <a:noFill/>
            <a:ln>
              <a:noFill/>
            </a:ln>
          </p:spPr>
          <p:txBody>
            <a:bodyPr anchorCtr="0" anchor="ctr" bIns="0" lIns="0" spcFirstLastPara="1" rIns="0" wrap="square" tIns="0">
              <a:spAutoFit/>
            </a:bodyPr>
            <a:lstStyle/>
            <a:p>
              <a:pPr indent="0" lvl="0" marL="0" marR="0" rtl="0" algn="l">
                <a:lnSpc>
                  <a:spcPct val="100000"/>
                </a:lnSpc>
                <a:spcBef>
                  <a:spcPts val="0"/>
                </a:spcBef>
                <a:spcAft>
                  <a:spcPts val="0"/>
                </a:spcAft>
                <a:buClr>
                  <a:schemeClr val="dk1"/>
                </a:buClr>
                <a:buSzPts val="1100"/>
                <a:buFont typeface="Arial"/>
                <a:buNone/>
              </a:pPr>
              <a:r>
                <a:rPr b="0" i="0" lang="en-GB" sz="1100" u="none" cap="none" strike="noStrike">
                  <a:solidFill>
                    <a:schemeClr val="dk1"/>
                  </a:solidFill>
                  <a:latin typeface="Arial"/>
                  <a:ea typeface="Arial"/>
                  <a:cs typeface="Arial"/>
                  <a:sym typeface="Arial"/>
                </a:rPr>
                <a:t>Tralokinumab Q2W + TCS (</a:t>
              </a:r>
              <a:r>
                <a:rPr b="0" i="1" lang="en-GB" sz="1100" u="none" cap="none" strike="noStrike">
                  <a:solidFill>
                    <a:schemeClr val="dk1"/>
                  </a:solidFill>
                  <a:latin typeface="Arial"/>
                  <a:ea typeface="Arial"/>
                  <a:cs typeface="Arial"/>
                  <a:sym typeface="Arial"/>
                </a:rPr>
                <a:t>n</a:t>
              </a:r>
              <a:r>
                <a:rPr b="0" i="0" lang="en-GB" sz="1100" u="none" cap="none" strike="noStrike">
                  <a:solidFill>
                    <a:schemeClr val="dk1"/>
                  </a:solidFill>
                  <a:latin typeface="Arial"/>
                  <a:ea typeface="Arial"/>
                  <a:cs typeface="Arial"/>
                  <a:sym typeface="Arial"/>
                </a:rPr>
                <a:t> = 252)</a:t>
              </a:r>
              <a:endParaRPr b="0" i="0" sz="1400" u="none" cap="none" strike="noStrike">
                <a:solidFill>
                  <a:schemeClr val="dk1"/>
                </a:solidFill>
                <a:latin typeface="Arial"/>
                <a:ea typeface="Arial"/>
                <a:cs typeface="Arial"/>
                <a:sym typeface="Arial"/>
              </a:endParaRPr>
            </a:p>
          </p:txBody>
        </p:sp>
        <p:grpSp>
          <p:nvGrpSpPr>
            <p:cNvPr id="396" name="Google Shape;396;p12"/>
            <p:cNvGrpSpPr/>
            <p:nvPr/>
          </p:nvGrpSpPr>
          <p:grpSpPr>
            <a:xfrm>
              <a:off x="7171628" y="2445294"/>
              <a:ext cx="276225" cy="66447"/>
              <a:chOff x="5611044" y="5084464"/>
              <a:chExt cx="276225" cy="66447"/>
            </a:xfrm>
          </p:grpSpPr>
          <p:sp>
            <p:nvSpPr>
              <p:cNvPr id="397" name="Google Shape;397;p12"/>
              <p:cNvSpPr/>
              <p:nvPr/>
            </p:nvSpPr>
            <p:spPr>
              <a:xfrm>
                <a:off x="5715934" y="5084464"/>
                <a:ext cx="66447" cy="66447"/>
              </a:xfrm>
              <a:prstGeom prst="ellipse">
                <a:avLst/>
              </a:prstGeom>
              <a:solidFill>
                <a:schemeClr val="dk2"/>
              </a:solidFill>
              <a:ln cap="flat" cmpd="sng" w="25400">
                <a:solidFill>
                  <a:schemeClr val="dk2"/>
                </a:solidFill>
                <a:prstDash val="solid"/>
                <a:round/>
                <a:headEnd len="sm" w="sm" type="none"/>
                <a:tailEnd len="sm" w="sm" type="none"/>
              </a:ln>
            </p:spPr>
            <p:txBody>
              <a:bodyPr anchorCtr="0" anchor="ctr" bIns="72000" lIns="72000" spcFirstLastPara="1" rIns="72000" wrap="square" tIns="72000">
                <a:noAutofit/>
              </a:bodyPr>
              <a:lstStyle/>
              <a:p>
                <a:pPr indent="0" lvl="0" marL="0" marR="0" rtl="0" algn="ctr">
                  <a:lnSpc>
                    <a:spcPct val="100000"/>
                  </a:lnSpc>
                  <a:spcBef>
                    <a:spcPts val="0"/>
                  </a:spcBef>
                  <a:spcAft>
                    <a:spcPts val="0"/>
                  </a:spcAft>
                  <a:buClr>
                    <a:schemeClr val="lt1"/>
                  </a:buClr>
                  <a:buSzPts val="2000"/>
                  <a:buFont typeface="Arial"/>
                  <a:buNone/>
                </a:pPr>
                <a:r>
                  <a:t/>
                </a:r>
                <a:endParaRPr b="0" i="0" sz="2000" u="none" cap="none" strike="noStrike">
                  <a:solidFill>
                    <a:srgbClr val="000000"/>
                  </a:solidFill>
                  <a:latin typeface="Arial"/>
                  <a:ea typeface="Arial"/>
                  <a:cs typeface="Arial"/>
                  <a:sym typeface="Arial"/>
                </a:endParaRPr>
              </a:p>
            </p:txBody>
          </p:sp>
          <p:cxnSp>
            <p:nvCxnSpPr>
              <p:cNvPr id="398" name="Google Shape;398;p12"/>
              <p:cNvCxnSpPr/>
              <p:nvPr/>
            </p:nvCxnSpPr>
            <p:spPr>
              <a:xfrm>
                <a:off x="5611044" y="5117688"/>
                <a:ext cx="276225" cy="0"/>
              </a:xfrm>
              <a:prstGeom prst="straightConnector1">
                <a:avLst/>
              </a:prstGeom>
              <a:noFill/>
              <a:ln cap="flat" cmpd="sng" w="19050">
                <a:solidFill>
                  <a:schemeClr val="dk2"/>
                </a:solidFill>
                <a:prstDash val="solid"/>
                <a:round/>
                <a:headEnd len="sm" w="sm" type="none"/>
                <a:tailEnd len="sm" w="sm" type="none"/>
              </a:ln>
            </p:spPr>
          </p:cxnSp>
        </p:grpSp>
        <p:grpSp>
          <p:nvGrpSpPr>
            <p:cNvPr id="399" name="Google Shape;399;p12"/>
            <p:cNvGrpSpPr/>
            <p:nvPr/>
          </p:nvGrpSpPr>
          <p:grpSpPr>
            <a:xfrm>
              <a:off x="9914837" y="2444245"/>
              <a:ext cx="276225" cy="66447"/>
              <a:chOff x="9365293" y="4898424"/>
              <a:chExt cx="276225" cy="66447"/>
            </a:xfrm>
          </p:grpSpPr>
          <p:sp>
            <p:nvSpPr>
              <p:cNvPr id="400" name="Google Shape;400;p12"/>
              <p:cNvSpPr/>
              <p:nvPr/>
            </p:nvSpPr>
            <p:spPr>
              <a:xfrm>
                <a:off x="9470183" y="4898424"/>
                <a:ext cx="66447" cy="66447"/>
              </a:xfrm>
              <a:prstGeom prst="ellipse">
                <a:avLst/>
              </a:prstGeom>
              <a:solidFill>
                <a:srgbClr val="A5A5A5"/>
              </a:solidFill>
              <a:ln cap="flat" cmpd="sng" w="25400">
                <a:solidFill>
                  <a:srgbClr val="A5A5A5"/>
                </a:solidFill>
                <a:prstDash val="solid"/>
                <a:round/>
                <a:headEnd len="sm" w="sm" type="none"/>
                <a:tailEnd len="sm" w="sm" type="none"/>
              </a:ln>
            </p:spPr>
            <p:txBody>
              <a:bodyPr anchorCtr="0" anchor="ctr" bIns="72000" lIns="72000" spcFirstLastPara="1" rIns="72000" wrap="square" tIns="72000">
                <a:noAutofit/>
              </a:bodyPr>
              <a:lstStyle/>
              <a:p>
                <a:pPr indent="0" lvl="0" marL="0" marR="0" rtl="0" algn="ctr">
                  <a:lnSpc>
                    <a:spcPct val="100000"/>
                  </a:lnSpc>
                  <a:spcBef>
                    <a:spcPts val="0"/>
                  </a:spcBef>
                  <a:spcAft>
                    <a:spcPts val="0"/>
                  </a:spcAft>
                  <a:buClr>
                    <a:schemeClr val="lt1"/>
                  </a:buClr>
                  <a:buSzPts val="2000"/>
                  <a:buFont typeface="Arial"/>
                  <a:buNone/>
                </a:pPr>
                <a:r>
                  <a:t/>
                </a:r>
                <a:endParaRPr b="0" i="0" sz="2000" u="none" cap="none" strike="noStrike">
                  <a:solidFill>
                    <a:srgbClr val="000000"/>
                  </a:solidFill>
                  <a:latin typeface="Arial"/>
                  <a:ea typeface="Arial"/>
                  <a:cs typeface="Arial"/>
                  <a:sym typeface="Arial"/>
                </a:endParaRPr>
              </a:p>
            </p:txBody>
          </p:sp>
          <p:cxnSp>
            <p:nvCxnSpPr>
              <p:cNvPr id="401" name="Google Shape;401;p12"/>
              <p:cNvCxnSpPr/>
              <p:nvPr/>
            </p:nvCxnSpPr>
            <p:spPr>
              <a:xfrm>
                <a:off x="9365293" y="4931648"/>
                <a:ext cx="276225" cy="0"/>
              </a:xfrm>
              <a:prstGeom prst="straightConnector1">
                <a:avLst/>
              </a:prstGeom>
              <a:noFill/>
              <a:ln cap="flat" cmpd="sng" w="19050">
                <a:solidFill>
                  <a:srgbClr val="A5A5A5"/>
                </a:solidFill>
                <a:prstDash val="solid"/>
                <a:round/>
                <a:headEnd len="sm" w="sm" type="none"/>
                <a:tailEnd len="sm" w="sm" type="none"/>
              </a:ln>
            </p:spPr>
          </p:cxnSp>
        </p:grpSp>
        <p:sp>
          <p:nvSpPr>
            <p:cNvPr id="402" name="Google Shape;402;p12"/>
            <p:cNvSpPr txBox="1"/>
            <p:nvPr/>
          </p:nvSpPr>
          <p:spPr>
            <a:xfrm>
              <a:off x="10295369" y="2393135"/>
              <a:ext cx="1585089" cy="156221"/>
            </a:xfrm>
            <a:prstGeom prst="rect">
              <a:avLst/>
            </a:prstGeom>
            <a:noFill/>
            <a:ln>
              <a:noFill/>
            </a:ln>
          </p:spPr>
          <p:txBody>
            <a:bodyPr anchorCtr="0" anchor="ctr" bIns="0" lIns="0" spcFirstLastPara="1" rIns="0" wrap="square" tIns="0">
              <a:spAutoFit/>
            </a:bodyPr>
            <a:lstStyle/>
            <a:p>
              <a:pPr indent="0" lvl="0" marL="0" marR="0" rtl="0" algn="l">
                <a:lnSpc>
                  <a:spcPct val="100000"/>
                </a:lnSpc>
                <a:spcBef>
                  <a:spcPts val="0"/>
                </a:spcBef>
                <a:spcAft>
                  <a:spcPts val="0"/>
                </a:spcAft>
                <a:buClr>
                  <a:schemeClr val="dk1"/>
                </a:buClr>
                <a:buSzPts val="1100"/>
                <a:buFont typeface="Arial"/>
                <a:buNone/>
              </a:pPr>
              <a:r>
                <a:rPr b="0" i="0" lang="en-GB" sz="1100" u="none" cap="none" strike="noStrike">
                  <a:solidFill>
                    <a:schemeClr val="dk1"/>
                  </a:solidFill>
                  <a:latin typeface="Arial"/>
                  <a:ea typeface="Arial"/>
                  <a:cs typeface="Arial"/>
                  <a:sym typeface="Arial"/>
                </a:rPr>
                <a:t>Placebo + TCS (</a:t>
              </a:r>
              <a:r>
                <a:rPr b="0" i="1" lang="en-GB" sz="1100" u="none" cap="none" strike="noStrike">
                  <a:solidFill>
                    <a:schemeClr val="dk1"/>
                  </a:solidFill>
                  <a:latin typeface="Arial"/>
                  <a:ea typeface="Arial"/>
                  <a:cs typeface="Arial"/>
                  <a:sym typeface="Arial"/>
                </a:rPr>
                <a:t>n</a:t>
              </a:r>
              <a:r>
                <a:rPr b="0" i="0" lang="en-GB" sz="1100" u="none" cap="none" strike="noStrike">
                  <a:solidFill>
                    <a:schemeClr val="dk1"/>
                  </a:solidFill>
                  <a:latin typeface="Arial"/>
                  <a:ea typeface="Arial"/>
                  <a:cs typeface="Arial"/>
                  <a:sym typeface="Arial"/>
                </a:rPr>
                <a:t> = 126)</a:t>
              </a:r>
              <a:endParaRPr b="0" i="0" sz="1400" u="none" cap="none" strike="noStrike">
                <a:solidFill>
                  <a:schemeClr val="dk1"/>
                </a:solidFill>
                <a:latin typeface="Arial"/>
                <a:ea typeface="Arial"/>
                <a:cs typeface="Arial"/>
                <a:sym typeface="Arial"/>
              </a:endParaRPr>
            </a:p>
          </p:txBody>
        </p:sp>
      </p:grpSp>
      <p:sp>
        <p:nvSpPr>
          <p:cNvPr id="403" name="Google Shape;403;p12"/>
          <p:cNvSpPr txBox="1"/>
          <p:nvPr/>
        </p:nvSpPr>
        <p:spPr>
          <a:xfrm>
            <a:off x="622300" y="5416303"/>
            <a:ext cx="10947400" cy="413702"/>
          </a:xfrm>
          <a:prstGeom prst="rect">
            <a:avLst/>
          </a:prstGeom>
          <a:noFill/>
          <a:ln>
            <a:noFill/>
          </a:ln>
        </p:spPr>
        <p:txBody>
          <a:bodyPr anchorCtr="0" anchor="t" bIns="45700" lIns="91425" spcFirstLastPara="1" rIns="91425" wrap="square" tIns="45700">
            <a:noAutofit/>
          </a:bodyPr>
          <a:lstStyle/>
          <a:p>
            <a:pPr indent="-127000" lvl="0" marL="228600" marR="0" rtl="0" algn="l">
              <a:lnSpc>
                <a:spcPct val="100000"/>
              </a:lnSpc>
              <a:spcBef>
                <a:spcPts val="0"/>
              </a:spcBef>
              <a:spcAft>
                <a:spcPts val="0"/>
              </a:spcAft>
              <a:buClr>
                <a:schemeClr val="dk1"/>
              </a:buClr>
              <a:buSzPts val="1600"/>
              <a:buFont typeface="Arial"/>
              <a:buNone/>
            </a:pPr>
            <a:r>
              <a:t/>
            </a:r>
            <a:endParaRPr sz="1600">
              <a:solidFill>
                <a:schemeClr val="dk1"/>
              </a:solidFill>
              <a:latin typeface="Arial"/>
              <a:ea typeface="Arial"/>
              <a:cs typeface="Arial"/>
              <a:sym typeface="Arial"/>
            </a:endParaRPr>
          </a:p>
        </p:txBody>
      </p:sp>
      <p:cxnSp>
        <p:nvCxnSpPr>
          <p:cNvPr id="404" name="Google Shape;404;p12"/>
          <p:cNvCxnSpPr/>
          <p:nvPr/>
        </p:nvCxnSpPr>
        <p:spPr>
          <a:xfrm>
            <a:off x="9237758" y="3078633"/>
            <a:ext cx="57462" cy="0"/>
          </a:xfrm>
          <a:prstGeom prst="straightConnector1">
            <a:avLst/>
          </a:prstGeom>
          <a:noFill/>
          <a:ln cap="flat" cmpd="sng" w="9525">
            <a:solidFill>
              <a:srgbClr val="A6A6A6"/>
            </a:solidFill>
            <a:prstDash val="solid"/>
            <a:round/>
            <a:headEnd len="sm" w="sm" type="none"/>
            <a:tailEnd len="sm" w="sm" type="none"/>
          </a:ln>
        </p:spPr>
      </p:cxnSp>
      <p:cxnSp>
        <p:nvCxnSpPr>
          <p:cNvPr id="405" name="Google Shape;405;p12"/>
          <p:cNvCxnSpPr/>
          <p:nvPr/>
        </p:nvCxnSpPr>
        <p:spPr>
          <a:xfrm>
            <a:off x="9225753" y="3324323"/>
            <a:ext cx="57462" cy="0"/>
          </a:xfrm>
          <a:prstGeom prst="straightConnector1">
            <a:avLst/>
          </a:prstGeom>
          <a:noFill/>
          <a:ln cap="flat" cmpd="sng" w="9525">
            <a:solidFill>
              <a:srgbClr val="A6A6A6"/>
            </a:solidFill>
            <a:prstDash val="solid"/>
            <a:round/>
            <a:headEnd len="sm" w="sm" type="none"/>
            <a:tailEnd len="sm" w="sm" type="none"/>
          </a:ln>
        </p:spPr>
      </p:cxnSp>
      <p:grpSp>
        <p:nvGrpSpPr>
          <p:cNvPr id="406" name="Google Shape;406;p12"/>
          <p:cNvGrpSpPr/>
          <p:nvPr/>
        </p:nvGrpSpPr>
        <p:grpSpPr>
          <a:xfrm>
            <a:off x="9228151" y="3626280"/>
            <a:ext cx="59128" cy="346048"/>
            <a:chOff x="9389673" y="2541985"/>
            <a:chExt cx="59128" cy="346048"/>
          </a:xfrm>
        </p:grpSpPr>
        <p:cxnSp>
          <p:nvCxnSpPr>
            <p:cNvPr id="407" name="Google Shape;407;p12"/>
            <p:cNvCxnSpPr/>
            <p:nvPr/>
          </p:nvCxnSpPr>
          <p:spPr>
            <a:xfrm>
              <a:off x="9391338" y="2541985"/>
              <a:ext cx="57462" cy="0"/>
            </a:xfrm>
            <a:prstGeom prst="straightConnector1">
              <a:avLst/>
            </a:prstGeom>
            <a:noFill/>
            <a:ln cap="flat" cmpd="sng" w="9525">
              <a:solidFill>
                <a:schemeClr val="dk2"/>
              </a:solidFill>
              <a:prstDash val="solid"/>
              <a:round/>
              <a:headEnd len="sm" w="sm" type="none"/>
              <a:tailEnd len="sm" w="sm" type="none"/>
            </a:ln>
          </p:spPr>
        </p:cxnSp>
        <p:cxnSp>
          <p:nvCxnSpPr>
            <p:cNvPr id="408" name="Google Shape;408;p12"/>
            <p:cNvCxnSpPr/>
            <p:nvPr/>
          </p:nvCxnSpPr>
          <p:spPr>
            <a:xfrm>
              <a:off x="9389673" y="2888033"/>
              <a:ext cx="57462" cy="0"/>
            </a:xfrm>
            <a:prstGeom prst="straightConnector1">
              <a:avLst/>
            </a:prstGeom>
            <a:noFill/>
            <a:ln cap="flat" cmpd="sng" w="9525">
              <a:solidFill>
                <a:schemeClr val="dk2"/>
              </a:solidFill>
              <a:prstDash val="solid"/>
              <a:round/>
              <a:headEnd len="sm" w="sm" type="none"/>
              <a:tailEnd len="sm" w="sm" type="none"/>
            </a:ln>
          </p:spPr>
        </p:cxnSp>
      </p:grpSp>
      <p:sp>
        <p:nvSpPr>
          <p:cNvPr id="409" name="Google Shape;409;p12"/>
          <p:cNvSpPr/>
          <p:nvPr/>
        </p:nvSpPr>
        <p:spPr>
          <a:xfrm>
            <a:off x="9368950" y="3032172"/>
            <a:ext cx="689450" cy="940156"/>
          </a:xfrm>
          <a:prstGeom prst="rect">
            <a:avLst/>
          </a:prstGeom>
          <a:noFill/>
          <a:ln cap="flat" cmpd="sng" w="1905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410" name="Google Shape;410;p12"/>
          <p:cNvSpPr txBox="1"/>
          <p:nvPr/>
        </p:nvSpPr>
        <p:spPr>
          <a:xfrm>
            <a:off x="542925" y="6047441"/>
            <a:ext cx="6534669" cy="7848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900">
              <a:solidFill>
                <a:schemeClr val="dk1"/>
              </a:solidFill>
              <a:latin typeface="Arial"/>
              <a:ea typeface="Arial"/>
              <a:cs typeface="Arial"/>
              <a:sym typeface="Arial"/>
            </a:endParaRPr>
          </a:p>
          <a:p>
            <a:pPr indent="0" lvl="0" marL="0" marR="0" rtl="0" algn="l">
              <a:spcBef>
                <a:spcPts val="0"/>
              </a:spcBef>
              <a:spcAft>
                <a:spcPts val="0"/>
              </a:spcAft>
              <a:buNone/>
            </a:pPr>
            <a:r>
              <a:rPr lang="en-GB" sz="900">
                <a:solidFill>
                  <a:schemeClr val="dk1"/>
                </a:solidFill>
                <a:latin typeface="Arial"/>
                <a:ea typeface="Arial"/>
                <a:cs typeface="Arial"/>
                <a:sym typeface="Arial"/>
              </a:rPr>
              <a:t>Analysis assumes no TCS was used from non-returned tubes. Patients treated with tralokinumab or placebo were instructed to use TCS as needed. Data collected after permanent discontinuation of IMP or initiation of rescue medication not included. Repeated measurements model: TCS cumulative amount (g) = Treatment*Week + Region + Baseline IGA. </a:t>
            </a:r>
            <a:br>
              <a:rPr lang="en-GB" sz="900">
                <a:solidFill>
                  <a:schemeClr val="dk1"/>
                </a:solidFill>
                <a:latin typeface="Arial"/>
                <a:ea typeface="Arial"/>
                <a:cs typeface="Arial"/>
                <a:sym typeface="Arial"/>
              </a:rPr>
            </a:br>
            <a:r>
              <a:rPr lang="en-GB" sz="900">
                <a:solidFill>
                  <a:schemeClr val="dk1"/>
                </a:solidFill>
                <a:latin typeface="Arial"/>
                <a:ea typeface="Arial"/>
                <a:cs typeface="Arial"/>
                <a:sym typeface="Arial"/>
              </a:rPr>
              <a:t>*</a:t>
            </a:r>
            <a:r>
              <a:rPr i="1" lang="en-GB" sz="900">
                <a:solidFill>
                  <a:schemeClr val="dk1"/>
                </a:solidFill>
                <a:latin typeface="Arial"/>
                <a:ea typeface="Arial"/>
                <a:cs typeface="Arial"/>
                <a:sym typeface="Arial"/>
              </a:rPr>
              <a:t>P </a:t>
            </a:r>
            <a:r>
              <a:rPr lang="en-GB" sz="900">
                <a:solidFill>
                  <a:schemeClr val="dk1"/>
                </a:solidFill>
                <a:latin typeface="Arial"/>
                <a:ea typeface="Arial"/>
                <a:cs typeface="Arial"/>
                <a:sym typeface="Arial"/>
              </a:rPr>
              <a:t>&lt; 0·05 vs placebo + TCS; **</a:t>
            </a:r>
            <a:r>
              <a:rPr i="1" lang="en-GB" sz="900">
                <a:solidFill>
                  <a:schemeClr val="dk1"/>
                </a:solidFill>
                <a:latin typeface="Arial"/>
                <a:ea typeface="Arial"/>
                <a:cs typeface="Arial"/>
                <a:sym typeface="Arial"/>
              </a:rPr>
              <a:t>P </a:t>
            </a:r>
            <a:r>
              <a:rPr lang="en-GB" sz="900">
                <a:solidFill>
                  <a:schemeClr val="dk1"/>
                </a:solidFill>
                <a:latin typeface="Arial"/>
                <a:ea typeface="Arial"/>
                <a:cs typeface="Arial"/>
                <a:sym typeface="Arial"/>
              </a:rPr>
              <a:t>&lt; 0·01 vs placebo + TCS.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5" name="Shape 415"/>
        <p:cNvGrpSpPr/>
        <p:nvPr/>
      </p:nvGrpSpPr>
      <p:grpSpPr>
        <a:xfrm>
          <a:off x="0" y="0"/>
          <a:ext cx="0" cy="0"/>
          <a:chOff x="0" y="0"/>
          <a:chExt cx="0" cy="0"/>
        </a:xfrm>
      </p:grpSpPr>
      <p:sp>
        <p:nvSpPr>
          <p:cNvPr id="416" name="Google Shape;416;p13"/>
          <p:cNvSpPr txBox="1"/>
          <p:nvPr>
            <p:ph type="title"/>
          </p:nvPr>
        </p:nvSpPr>
        <p:spPr>
          <a:xfrm>
            <a:off x="719667" y="704088"/>
            <a:ext cx="10767484" cy="50428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None/>
            </a:pPr>
            <a:r>
              <a:rPr lang="en-GB"/>
              <a:t>Results: maintenance endpoints</a:t>
            </a:r>
            <a:endParaRPr/>
          </a:p>
        </p:txBody>
      </p:sp>
      <p:sp>
        <p:nvSpPr>
          <p:cNvPr id="417" name="Google Shape;417;p13"/>
          <p:cNvSpPr txBox="1"/>
          <p:nvPr>
            <p:ph idx="1" type="body"/>
          </p:nvPr>
        </p:nvSpPr>
        <p:spPr>
          <a:xfrm>
            <a:off x="719405" y="1481328"/>
            <a:ext cx="10526664" cy="5108658"/>
          </a:xfrm>
          <a:prstGeom prst="rect">
            <a:avLst/>
          </a:prstGeom>
          <a:noFill/>
          <a:ln>
            <a:noFill/>
          </a:ln>
        </p:spPr>
        <p:txBody>
          <a:bodyPr anchorCtr="0" anchor="t" bIns="0" lIns="0" spcFirstLastPara="1" rIns="0" wrap="square" tIns="0">
            <a:noAutofit/>
          </a:bodyPr>
          <a:lstStyle/>
          <a:p>
            <a:pPr indent="-284163" lvl="0" marL="284163" rtl="0" algn="l">
              <a:lnSpc>
                <a:spcPct val="95000"/>
              </a:lnSpc>
              <a:spcBef>
                <a:spcPts val="0"/>
              </a:spcBef>
              <a:spcAft>
                <a:spcPts val="0"/>
              </a:spcAft>
              <a:buClr>
                <a:srgbClr val="6D6E71"/>
              </a:buClr>
              <a:buSzPts val="1800"/>
              <a:buChar char="•"/>
            </a:pPr>
            <a:r>
              <a:rPr lang="en-GB" sz="1800"/>
              <a:t>A high proportion of patients who achieved IGA 0/1 or EASI 75 response at week 16 maintained response at week 32</a:t>
            </a:r>
            <a:endParaRPr/>
          </a:p>
          <a:p>
            <a:pPr indent="-284163" lvl="0" marL="284163" rtl="0" algn="l">
              <a:lnSpc>
                <a:spcPct val="95000"/>
              </a:lnSpc>
              <a:spcBef>
                <a:spcPts val="400"/>
              </a:spcBef>
              <a:spcAft>
                <a:spcPts val="0"/>
              </a:spcAft>
              <a:buClr>
                <a:srgbClr val="6D6E71"/>
              </a:buClr>
              <a:buSzPts val="1800"/>
              <a:buChar char="•"/>
            </a:pPr>
            <a:r>
              <a:rPr lang="en-GB" sz="1800"/>
              <a:t>The high level of maintained response with tralokinumab Q2W or Q4W + TCS was not associated with an increased use of TCS </a:t>
            </a:r>
            <a:endParaRPr/>
          </a:p>
          <a:p>
            <a:pPr indent="-169863" lvl="0" marL="284163" rtl="0" algn="l">
              <a:lnSpc>
                <a:spcPct val="95000"/>
              </a:lnSpc>
              <a:spcBef>
                <a:spcPts val="400"/>
              </a:spcBef>
              <a:spcAft>
                <a:spcPts val="0"/>
              </a:spcAft>
              <a:buClr>
                <a:srgbClr val="6D6E71"/>
              </a:buClr>
              <a:buSzPts val="1800"/>
              <a:buNone/>
            </a:pPr>
            <a:r>
              <a:t/>
            </a:r>
            <a:endParaRPr baseline="30000" sz="1800"/>
          </a:p>
        </p:txBody>
      </p:sp>
      <p:graphicFrame>
        <p:nvGraphicFramePr>
          <p:cNvPr id="418" name="Google Shape;418;p13"/>
          <p:cNvGraphicFramePr/>
          <p:nvPr/>
        </p:nvGraphicFramePr>
        <p:xfrm>
          <a:off x="2046261" y="2930510"/>
          <a:ext cx="8111662" cy="3177008"/>
        </p:xfrm>
        <a:graphic>
          <a:graphicData uri="http://schemas.openxmlformats.org/drawingml/2006/chart">
            <c:chart r:id="rId3"/>
          </a:graphicData>
        </a:graphic>
      </p:graphicFrame>
      <p:grpSp>
        <p:nvGrpSpPr>
          <p:cNvPr id="419" name="Google Shape;419;p13"/>
          <p:cNvGrpSpPr/>
          <p:nvPr/>
        </p:nvGrpSpPr>
        <p:grpSpPr>
          <a:xfrm>
            <a:off x="3238346" y="5776783"/>
            <a:ext cx="6697634" cy="187872"/>
            <a:chOff x="4802006" y="6083416"/>
            <a:chExt cx="2956465" cy="93113"/>
          </a:xfrm>
        </p:grpSpPr>
        <p:grpSp>
          <p:nvGrpSpPr>
            <p:cNvPr id="420" name="Google Shape;420;p13"/>
            <p:cNvGrpSpPr/>
            <p:nvPr/>
          </p:nvGrpSpPr>
          <p:grpSpPr>
            <a:xfrm>
              <a:off x="4802006" y="6092632"/>
              <a:ext cx="1418778" cy="83897"/>
              <a:chOff x="7071107" y="2433239"/>
              <a:chExt cx="1327088" cy="77426"/>
            </a:xfrm>
          </p:grpSpPr>
          <p:sp>
            <p:nvSpPr>
              <p:cNvPr id="421" name="Google Shape;421;p13"/>
              <p:cNvSpPr txBox="1"/>
              <p:nvPr/>
            </p:nvSpPr>
            <p:spPr>
              <a:xfrm>
                <a:off x="7200615" y="2433239"/>
                <a:ext cx="1197580" cy="77426"/>
              </a:xfrm>
              <a:prstGeom prst="rect">
                <a:avLst/>
              </a:prstGeom>
              <a:noFill/>
              <a:ln>
                <a:noFill/>
              </a:ln>
            </p:spPr>
            <p:txBody>
              <a:bodyPr anchorCtr="0" anchor="ctr" bIns="0" lIns="0" spcFirstLastPara="1" rIns="0" wrap="square" tIns="0">
                <a:spAutoFit/>
              </a:bodyPr>
              <a:lstStyle/>
              <a:p>
                <a:pPr indent="0" lvl="0" marL="0" marR="0" rtl="0" algn="l">
                  <a:lnSpc>
                    <a:spcPct val="100000"/>
                  </a:lnSpc>
                  <a:spcBef>
                    <a:spcPts val="0"/>
                  </a:spcBef>
                  <a:spcAft>
                    <a:spcPts val="0"/>
                  </a:spcAft>
                  <a:buClr>
                    <a:schemeClr val="dk1"/>
                  </a:buClr>
                  <a:buSzPts val="1100"/>
                  <a:buFont typeface="Arial"/>
                  <a:buNone/>
                </a:pPr>
                <a:r>
                  <a:rPr b="0" i="0" lang="en-GB" sz="1100" u="none" cap="none" strike="noStrike">
                    <a:solidFill>
                      <a:schemeClr val="dk1"/>
                    </a:solidFill>
                    <a:latin typeface="Arial"/>
                    <a:ea typeface="Arial"/>
                    <a:cs typeface="Arial"/>
                    <a:sym typeface="Arial"/>
                  </a:rPr>
                  <a:t>Tralokinumab Q2W + TCS/Q2W + TCS</a:t>
                </a:r>
                <a:endParaRPr b="0" i="0" sz="1100" u="none" cap="none" strike="noStrike">
                  <a:solidFill>
                    <a:schemeClr val="dk1"/>
                  </a:solidFill>
                  <a:latin typeface="Arial"/>
                  <a:ea typeface="Arial"/>
                  <a:cs typeface="Arial"/>
                  <a:sym typeface="Arial"/>
                </a:endParaRPr>
              </a:p>
            </p:txBody>
          </p:sp>
          <p:sp>
            <p:nvSpPr>
              <p:cNvPr id="422" name="Google Shape;422;p13"/>
              <p:cNvSpPr/>
              <p:nvPr/>
            </p:nvSpPr>
            <p:spPr>
              <a:xfrm>
                <a:off x="7071107" y="2441006"/>
                <a:ext cx="61310" cy="61887"/>
              </a:xfrm>
              <a:prstGeom prst="rect">
                <a:avLst/>
              </a:prstGeom>
              <a:solidFill>
                <a:schemeClr val="dk2"/>
              </a:solidFill>
              <a:ln cap="flat" cmpd="sng" w="25400">
                <a:solidFill>
                  <a:schemeClr val="dk2"/>
                </a:solidFill>
                <a:prstDash val="solid"/>
                <a:round/>
                <a:headEnd len="sm" w="sm" type="none"/>
                <a:tailEnd len="sm" w="sm" type="none"/>
              </a:ln>
            </p:spPr>
            <p:txBody>
              <a:bodyPr anchorCtr="0" anchor="ctr" bIns="72000" lIns="72000" spcFirstLastPara="1" rIns="72000" wrap="square" tIns="72000">
                <a:noAutofit/>
              </a:bodyPr>
              <a:lstStyle/>
              <a:p>
                <a:pPr indent="0" lvl="0" marL="0" marR="0" rtl="0" algn="ctr">
                  <a:lnSpc>
                    <a:spcPct val="100000"/>
                  </a:lnSpc>
                  <a:spcBef>
                    <a:spcPts val="0"/>
                  </a:spcBef>
                  <a:spcAft>
                    <a:spcPts val="0"/>
                  </a:spcAft>
                  <a:buClr>
                    <a:schemeClr val="lt1"/>
                  </a:buClr>
                  <a:buSzPts val="1100"/>
                  <a:buFont typeface="Arial"/>
                  <a:buNone/>
                </a:pPr>
                <a:r>
                  <a:t/>
                </a:r>
                <a:endParaRPr b="0" i="0" sz="1100" u="none" cap="none" strike="noStrike">
                  <a:solidFill>
                    <a:schemeClr val="dk1"/>
                  </a:solidFill>
                  <a:latin typeface="Arial"/>
                  <a:ea typeface="Arial"/>
                  <a:cs typeface="Arial"/>
                  <a:sym typeface="Arial"/>
                </a:endParaRPr>
              </a:p>
            </p:txBody>
          </p:sp>
        </p:grpSp>
        <p:grpSp>
          <p:nvGrpSpPr>
            <p:cNvPr id="423" name="Google Shape;423;p13"/>
            <p:cNvGrpSpPr/>
            <p:nvPr/>
          </p:nvGrpSpPr>
          <p:grpSpPr>
            <a:xfrm>
              <a:off x="6340154" y="6083416"/>
              <a:ext cx="1418317" cy="83897"/>
              <a:chOff x="5900532" y="2428969"/>
              <a:chExt cx="1326657" cy="77426"/>
            </a:xfrm>
          </p:grpSpPr>
          <p:sp>
            <p:nvSpPr>
              <p:cNvPr id="424" name="Google Shape;424;p13"/>
              <p:cNvSpPr txBox="1"/>
              <p:nvPr/>
            </p:nvSpPr>
            <p:spPr>
              <a:xfrm>
                <a:off x="6029610" y="2428969"/>
                <a:ext cx="1197579" cy="77426"/>
              </a:xfrm>
              <a:prstGeom prst="rect">
                <a:avLst/>
              </a:prstGeom>
              <a:noFill/>
              <a:ln>
                <a:noFill/>
              </a:ln>
            </p:spPr>
            <p:txBody>
              <a:bodyPr anchorCtr="0" anchor="ctr" bIns="0" lIns="0" spcFirstLastPara="1" rIns="0" wrap="square" tIns="0">
                <a:spAutoFit/>
              </a:bodyPr>
              <a:lstStyle/>
              <a:p>
                <a:pPr indent="0" lvl="0" marL="0" marR="0" rtl="0" algn="l">
                  <a:lnSpc>
                    <a:spcPct val="100000"/>
                  </a:lnSpc>
                  <a:spcBef>
                    <a:spcPts val="0"/>
                  </a:spcBef>
                  <a:spcAft>
                    <a:spcPts val="0"/>
                  </a:spcAft>
                  <a:buClr>
                    <a:schemeClr val="dk1"/>
                  </a:buClr>
                  <a:buSzPts val="1100"/>
                  <a:buFont typeface="Arial"/>
                  <a:buNone/>
                </a:pPr>
                <a:r>
                  <a:rPr b="0" i="0" lang="en-GB" sz="1100" u="none" cap="none" strike="noStrike">
                    <a:solidFill>
                      <a:schemeClr val="dk1"/>
                    </a:solidFill>
                    <a:latin typeface="Arial"/>
                    <a:ea typeface="Arial"/>
                    <a:cs typeface="Arial"/>
                    <a:sym typeface="Arial"/>
                  </a:rPr>
                  <a:t>Tralokinumab Q2W + TCS/Q4W + TCS</a:t>
                </a:r>
                <a:endParaRPr b="0" i="0" sz="1100" u="none" cap="none" strike="noStrike">
                  <a:solidFill>
                    <a:schemeClr val="dk1"/>
                  </a:solidFill>
                  <a:latin typeface="Arial"/>
                  <a:ea typeface="Arial"/>
                  <a:cs typeface="Arial"/>
                  <a:sym typeface="Arial"/>
                </a:endParaRPr>
              </a:p>
            </p:txBody>
          </p:sp>
          <p:sp>
            <p:nvSpPr>
              <p:cNvPr id="425" name="Google Shape;425;p13"/>
              <p:cNvSpPr/>
              <p:nvPr/>
            </p:nvSpPr>
            <p:spPr>
              <a:xfrm>
                <a:off x="5900532" y="2441008"/>
                <a:ext cx="61311" cy="61887"/>
              </a:xfrm>
              <a:prstGeom prst="rect">
                <a:avLst/>
              </a:prstGeom>
              <a:solidFill>
                <a:srgbClr val="00BEC8"/>
              </a:solidFill>
              <a:ln cap="flat" cmpd="sng" w="25400">
                <a:solidFill>
                  <a:srgbClr val="00BEC8"/>
                </a:solidFill>
                <a:prstDash val="solid"/>
                <a:round/>
                <a:headEnd len="sm" w="sm" type="none"/>
                <a:tailEnd len="sm" w="sm" type="none"/>
              </a:ln>
            </p:spPr>
            <p:txBody>
              <a:bodyPr anchorCtr="0" anchor="ctr" bIns="72000" lIns="72000" spcFirstLastPara="1" rIns="72000" wrap="square" tIns="72000">
                <a:noAutofit/>
              </a:bodyPr>
              <a:lstStyle/>
              <a:p>
                <a:pPr indent="0" lvl="0" marL="0" marR="0" rtl="0" algn="ctr">
                  <a:lnSpc>
                    <a:spcPct val="100000"/>
                  </a:lnSpc>
                  <a:spcBef>
                    <a:spcPts val="0"/>
                  </a:spcBef>
                  <a:spcAft>
                    <a:spcPts val="0"/>
                  </a:spcAft>
                  <a:buClr>
                    <a:schemeClr val="lt1"/>
                  </a:buClr>
                  <a:buSzPts val="1100"/>
                  <a:buFont typeface="Arial"/>
                  <a:buNone/>
                </a:pPr>
                <a:r>
                  <a:t/>
                </a:r>
                <a:endParaRPr b="0" i="0" sz="1100" u="none" cap="none" strike="noStrike">
                  <a:solidFill>
                    <a:schemeClr val="dk1"/>
                  </a:solidFill>
                  <a:latin typeface="Arial"/>
                  <a:ea typeface="Arial"/>
                  <a:cs typeface="Arial"/>
                  <a:sym typeface="Arial"/>
                </a:endParaRPr>
              </a:p>
            </p:txBody>
          </p:sp>
        </p:grpSp>
      </p:grpSp>
      <p:sp>
        <p:nvSpPr>
          <p:cNvPr id="426" name="Google Shape;426;p13"/>
          <p:cNvSpPr txBox="1"/>
          <p:nvPr/>
        </p:nvSpPr>
        <p:spPr>
          <a:xfrm>
            <a:off x="702836" y="5757106"/>
            <a:ext cx="2872689" cy="2616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100"/>
              <a:buFont typeface="Arial"/>
              <a:buNone/>
            </a:pPr>
            <a:r>
              <a:rPr b="1" i="0" lang="en-GB" sz="1100" u="none" cap="none" strike="noStrike">
                <a:solidFill>
                  <a:schemeClr val="dk1"/>
                </a:solidFill>
                <a:latin typeface="Arial"/>
                <a:ea typeface="Arial"/>
                <a:cs typeface="Arial"/>
                <a:sym typeface="Arial"/>
              </a:rPr>
              <a:t>Initial/continuation treatment:</a:t>
            </a:r>
            <a:endParaRPr b="1" i="0" sz="1100" u="none" cap="none" strike="noStrike">
              <a:solidFill>
                <a:schemeClr val="dk1"/>
              </a:solidFill>
              <a:latin typeface="Arial"/>
              <a:ea typeface="Arial"/>
              <a:cs typeface="Arial"/>
              <a:sym typeface="Arial"/>
            </a:endParaRPr>
          </a:p>
        </p:txBody>
      </p:sp>
      <p:grpSp>
        <p:nvGrpSpPr>
          <p:cNvPr id="427" name="Google Shape;427;p13"/>
          <p:cNvGrpSpPr/>
          <p:nvPr/>
        </p:nvGrpSpPr>
        <p:grpSpPr>
          <a:xfrm>
            <a:off x="3035559" y="2683768"/>
            <a:ext cx="6935756" cy="2963811"/>
            <a:chOff x="2682021" y="1748727"/>
            <a:chExt cx="7629331" cy="2963811"/>
          </a:xfrm>
        </p:grpSpPr>
        <p:sp>
          <p:nvSpPr>
            <p:cNvPr id="428" name="Google Shape;428;p13"/>
            <p:cNvSpPr txBox="1"/>
            <p:nvPr/>
          </p:nvSpPr>
          <p:spPr>
            <a:xfrm>
              <a:off x="3368886" y="4211765"/>
              <a:ext cx="856658" cy="169277"/>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chemeClr val="lt1"/>
                </a:buClr>
                <a:buSzPts val="1100"/>
                <a:buFont typeface="Arial"/>
                <a:buNone/>
              </a:pPr>
              <a:r>
                <a:rPr b="0" i="0" lang="en-GB" sz="1100" u="none" cap="none" strike="noStrike">
                  <a:solidFill>
                    <a:schemeClr val="lt1"/>
                  </a:solidFill>
                  <a:latin typeface="Arial"/>
                  <a:ea typeface="Arial"/>
                  <a:cs typeface="Arial"/>
                  <a:sym typeface="Arial"/>
                </a:rPr>
                <a:t>43/48</a:t>
              </a:r>
              <a:endParaRPr/>
            </a:p>
          </p:txBody>
        </p:sp>
        <p:sp>
          <p:nvSpPr>
            <p:cNvPr id="429" name="Google Shape;429;p13"/>
            <p:cNvSpPr txBox="1"/>
            <p:nvPr/>
          </p:nvSpPr>
          <p:spPr>
            <a:xfrm>
              <a:off x="8758116" y="4211765"/>
              <a:ext cx="877873" cy="169277"/>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chemeClr val="lt1"/>
                </a:buClr>
                <a:buSzPts val="1100"/>
                <a:buFont typeface="Arial"/>
                <a:buNone/>
              </a:pPr>
              <a:r>
                <a:rPr lang="en-GB" sz="1100">
                  <a:solidFill>
                    <a:schemeClr val="lt1"/>
                  </a:solidFill>
                  <a:latin typeface="Arial"/>
                  <a:ea typeface="Arial"/>
                  <a:cs typeface="Arial"/>
                  <a:sym typeface="Arial"/>
                </a:rPr>
                <a:t>59/</a:t>
              </a:r>
              <a:r>
                <a:rPr b="0" i="0" lang="en-GB" sz="1100" u="none" cap="none" strike="noStrike">
                  <a:solidFill>
                    <a:schemeClr val="lt1"/>
                  </a:solidFill>
                  <a:latin typeface="Arial"/>
                  <a:ea typeface="Arial"/>
                  <a:cs typeface="Arial"/>
                  <a:sym typeface="Arial"/>
                </a:rPr>
                <a:t>65</a:t>
              </a:r>
              <a:endParaRPr/>
            </a:p>
          </p:txBody>
        </p:sp>
        <p:sp>
          <p:nvSpPr>
            <p:cNvPr id="430" name="Google Shape;430;p13"/>
            <p:cNvSpPr txBox="1"/>
            <p:nvPr/>
          </p:nvSpPr>
          <p:spPr>
            <a:xfrm>
              <a:off x="2682021" y="1748727"/>
              <a:ext cx="3811867" cy="169277"/>
            </a:xfrm>
            <a:prstGeom prst="rect">
              <a:avLst/>
            </a:prstGeom>
            <a:noFill/>
            <a:ln>
              <a:noFill/>
            </a:ln>
          </p:spPr>
          <p:txBody>
            <a:bodyPr anchorCtr="0" anchor="ctr" bIns="0" lIns="0" spcFirstLastPara="1" rIns="0" wrap="square" tIns="0">
              <a:spAutoFit/>
            </a:bodyPr>
            <a:lstStyle/>
            <a:p>
              <a:pPr indent="0" lvl="0" marL="0" marR="0" rtl="0" algn="ctr">
                <a:lnSpc>
                  <a:spcPct val="100000"/>
                </a:lnSpc>
                <a:spcBef>
                  <a:spcPts val="0"/>
                </a:spcBef>
                <a:spcAft>
                  <a:spcPts val="0"/>
                </a:spcAft>
                <a:buClr>
                  <a:schemeClr val="dk1"/>
                </a:buClr>
                <a:buSzPts val="1100"/>
                <a:buFont typeface="Arial"/>
                <a:buNone/>
              </a:pPr>
              <a:r>
                <a:rPr b="1" i="0" lang="en-GB" sz="1100" u="none" cap="none" strike="noStrike">
                  <a:solidFill>
                    <a:schemeClr val="dk1"/>
                  </a:solidFill>
                  <a:latin typeface="Arial"/>
                  <a:ea typeface="Arial"/>
                  <a:cs typeface="Arial"/>
                  <a:sym typeface="Arial"/>
                </a:rPr>
                <a:t>IGA score of 0/1</a:t>
              </a:r>
              <a:endParaRPr b="1" i="0" sz="1100" u="none" cap="none" strike="noStrike">
                <a:solidFill>
                  <a:schemeClr val="dk1"/>
                </a:solidFill>
                <a:latin typeface="Arial"/>
                <a:ea typeface="Arial"/>
                <a:cs typeface="Arial"/>
                <a:sym typeface="Arial"/>
              </a:endParaRPr>
            </a:p>
          </p:txBody>
        </p:sp>
        <p:sp>
          <p:nvSpPr>
            <p:cNvPr id="431" name="Google Shape;431;p13"/>
            <p:cNvSpPr txBox="1"/>
            <p:nvPr/>
          </p:nvSpPr>
          <p:spPr>
            <a:xfrm>
              <a:off x="6482241" y="1748727"/>
              <a:ext cx="3829111" cy="169277"/>
            </a:xfrm>
            <a:prstGeom prst="rect">
              <a:avLst/>
            </a:prstGeom>
            <a:noFill/>
            <a:ln>
              <a:noFill/>
            </a:ln>
          </p:spPr>
          <p:txBody>
            <a:bodyPr anchorCtr="0" anchor="ctr" bIns="0" lIns="0" spcFirstLastPara="1" rIns="0" wrap="square" tIns="0">
              <a:spAutoFit/>
            </a:bodyPr>
            <a:lstStyle/>
            <a:p>
              <a:pPr indent="0" lvl="0" marL="0" marR="0" rtl="0" algn="ctr">
                <a:lnSpc>
                  <a:spcPct val="100000"/>
                </a:lnSpc>
                <a:spcBef>
                  <a:spcPts val="0"/>
                </a:spcBef>
                <a:spcAft>
                  <a:spcPts val="0"/>
                </a:spcAft>
                <a:buClr>
                  <a:schemeClr val="dk1"/>
                </a:buClr>
                <a:buSzPts val="1100"/>
                <a:buFont typeface="Arial"/>
                <a:buNone/>
              </a:pPr>
              <a:r>
                <a:rPr b="1" i="0" lang="en-GB" sz="1100" u="none" cap="none" strike="noStrike">
                  <a:solidFill>
                    <a:schemeClr val="dk1"/>
                  </a:solidFill>
                  <a:latin typeface="Arial"/>
                  <a:ea typeface="Arial"/>
                  <a:cs typeface="Arial"/>
                  <a:sym typeface="Arial"/>
                </a:rPr>
                <a:t>EASI 75</a:t>
              </a:r>
              <a:endParaRPr/>
            </a:p>
          </p:txBody>
        </p:sp>
        <p:sp>
          <p:nvSpPr>
            <p:cNvPr id="432" name="Google Shape;432;p13"/>
            <p:cNvSpPr txBox="1"/>
            <p:nvPr/>
          </p:nvSpPr>
          <p:spPr>
            <a:xfrm>
              <a:off x="4956341" y="4211765"/>
              <a:ext cx="856658" cy="169277"/>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chemeClr val="lt1"/>
                </a:buClr>
                <a:buSzPts val="1100"/>
                <a:buFont typeface="Arial"/>
                <a:buNone/>
              </a:pPr>
              <a:r>
                <a:rPr lang="en-GB" sz="1100">
                  <a:solidFill>
                    <a:schemeClr val="lt1"/>
                  </a:solidFill>
                  <a:latin typeface="Arial"/>
                  <a:ea typeface="Arial"/>
                  <a:cs typeface="Arial"/>
                  <a:sym typeface="Arial"/>
                </a:rPr>
                <a:t>38/</a:t>
              </a:r>
              <a:r>
                <a:rPr b="0" i="0" lang="en-GB" sz="1100" u="none" cap="none" strike="noStrike">
                  <a:solidFill>
                    <a:schemeClr val="lt1"/>
                  </a:solidFill>
                  <a:latin typeface="Arial"/>
                  <a:ea typeface="Arial"/>
                  <a:cs typeface="Arial"/>
                  <a:sym typeface="Arial"/>
                </a:rPr>
                <a:t>49</a:t>
              </a:r>
              <a:endParaRPr/>
            </a:p>
          </p:txBody>
        </p:sp>
        <p:sp>
          <p:nvSpPr>
            <p:cNvPr id="433" name="Google Shape;433;p13"/>
            <p:cNvSpPr txBox="1"/>
            <p:nvPr/>
          </p:nvSpPr>
          <p:spPr>
            <a:xfrm>
              <a:off x="7163130" y="4211765"/>
              <a:ext cx="877873" cy="169277"/>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chemeClr val="lt1"/>
                </a:buClr>
                <a:buSzPts val="1100"/>
                <a:buFont typeface="Arial"/>
                <a:buNone/>
              </a:pPr>
              <a:r>
                <a:rPr lang="en-GB" sz="1100">
                  <a:solidFill>
                    <a:schemeClr val="lt1"/>
                  </a:solidFill>
                  <a:latin typeface="Arial"/>
                  <a:ea typeface="Arial"/>
                  <a:cs typeface="Arial"/>
                  <a:sym typeface="Arial"/>
                </a:rPr>
                <a:t>62/</a:t>
              </a:r>
              <a:r>
                <a:rPr b="0" i="0" lang="en-GB" sz="1100" u="none" cap="none" strike="noStrike">
                  <a:solidFill>
                    <a:schemeClr val="lt1"/>
                  </a:solidFill>
                  <a:latin typeface="Arial"/>
                  <a:ea typeface="Arial"/>
                  <a:cs typeface="Arial"/>
                  <a:sym typeface="Arial"/>
                </a:rPr>
                <a:t>67</a:t>
              </a:r>
              <a:endParaRPr/>
            </a:p>
          </p:txBody>
        </p:sp>
        <p:sp>
          <p:nvSpPr>
            <p:cNvPr id="434" name="Google Shape;434;p13"/>
            <p:cNvSpPr/>
            <p:nvPr/>
          </p:nvSpPr>
          <p:spPr>
            <a:xfrm>
              <a:off x="3275984" y="4450928"/>
              <a:ext cx="1042464" cy="26161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100"/>
                <a:buFont typeface="Arial"/>
                <a:buNone/>
              </a:pPr>
              <a:r>
                <a:rPr i="0" lang="en-GB" sz="1100" u="none" cap="none" strike="noStrike">
                  <a:solidFill>
                    <a:schemeClr val="dk1"/>
                  </a:solidFill>
                  <a:latin typeface="Arial"/>
                  <a:ea typeface="Arial"/>
                  <a:cs typeface="Arial"/>
                  <a:sym typeface="Arial"/>
                </a:rPr>
                <a:t>Q2W + TCS</a:t>
              </a:r>
              <a:endParaRPr i="0" sz="1100" u="none" cap="none" strike="noStrike">
                <a:solidFill>
                  <a:schemeClr val="dk1"/>
                </a:solidFill>
                <a:latin typeface="Arial"/>
                <a:ea typeface="Arial"/>
                <a:cs typeface="Arial"/>
                <a:sym typeface="Arial"/>
              </a:endParaRPr>
            </a:p>
          </p:txBody>
        </p:sp>
        <p:sp>
          <p:nvSpPr>
            <p:cNvPr id="435" name="Google Shape;435;p13"/>
            <p:cNvSpPr/>
            <p:nvPr/>
          </p:nvSpPr>
          <p:spPr>
            <a:xfrm>
              <a:off x="4863439" y="4450928"/>
              <a:ext cx="1042464" cy="26161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100"/>
                <a:buFont typeface="Arial"/>
                <a:buNone/>
              </a:pPr>
              <a:r>
                <a:rPr i="0" lang="en-GB" sz="1100" u="none" cap="none" strike="noStrike">
                  <a:solidFill>
                    <a:schemeClr val="dk1"/>
                  </a:solidFill>
                  <a:latin typeface="Arial"/>
                  <a:ea typeface="Arial"/>
                  <a:cs typeface="Arial"/>
                  <a:sym typeface="Arial"/>
                </a:rPr>
                <a:t>Q4W + TCS</a:t>
              </a:r>
              <a:endParaRPr i="0" sz="1100" u="none" cap="none" strike="noStrike">
                <a:solidFill>
                  <a:schemeClr val="dk1"/>
                </a:solidFill>
                <a:latin typeface="Arial"/>
                <a:ea typeface="Arial"/>
                <a:cs typeface="Arial"/>
                <a:sym typeface="Arial"/>
              </a:endParaRPr>
            </a:p>
          </p:txBody>
        </p:sp>
        <p:sp>
          <p:nvSpPr>
            <p:cNvPr id="436" name="Google Shape;436;p13"/>
            <p:cNvSpPr/>
            <p:nvPr/>
          </p:nvSpPr>
          <p:spPr>
            <a:xfrm>
              <a:off x="7080835" y="4450928"/>
              <a:ext cx="1042464" cy="26161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100"/>
                <a:buFont typeface="Arial"/>
                <a:buNone/>
              </a:pPr>
              <a:r>
                <a:rPr i="0" lang="en-GB" sz="1100" u="none" cap="none" strike="noStrike">
                  <a:solidFill>
                    <a:schemeClr val="dk1"/>
                  </a:solidFill>
                  <a:latin typeface="Arial"/>
                  <a:ea typeface="Arial"/>
                  <a:cs typeface="Arial"/>
                  <a:sym typeface="Arial"/>
                </a:rPr>
                <a:t>Q2W + TCS</a:t>
              </a:r>
              <a:endParaRPr i="0" sz="1100" u="none" cap="none" strike="noStrike">
                <a:solidFill>
                  <a:schemeClr val="dk1"/>
                </a:solidFill>
                <a:latin typeface="Arial"/>
                <a:ea typeface="Arial"/>
                <a:cs typeface="Arial"/>
                <a:sym typeface="Arial"/>
              </a:endParaRPr>
            </a:p>
          </p:txBody>
        </p:sp>
        <p:sp>
          <p:nvSpPr>
            <p:cNvPr id="437" name="Google Shape;437;p13"/>
            <p:cNvSpPr/>
            <p:nvPr/>
          </p:nvSpPr>
          <p:spPr>
            <a:xfrm>
              <a:off x="8675820" y="4450928"/>
              <a:ext cx="1042464" cy="26161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100"/>
                <a:buFont typeface="Arial"/>
                <a:buNone/>
              </a:pPr>
              <a:r>
                <a:rPr i="0" lang="en-GB" sz="1100" u="none" cap="none" strike="noStrike">
                  <a:solidFill>
                    <a:schemeClr val="dk1"/>
                  </a:solidFill>
                  <a:latin typeface="Arial"/>
                  <a:ea typeface="Arial"/>
                  <a:cs typeface="Arial"/>
                  <a:sym typeface="Arial"/>
                </a:rPr>
                <a:t>Q4W + TCS</a:t>
              </a:r>
              <a:endParaRPr i="0" sz="1100" u="none" cap="none" strike="noStrike">
                <a:solidFill>
                  <a:schemeClr val="dk1"/>
                </a:solidFill>
                <a:latin typeface="Arial"/>
                <a:ea typeface="Arial"/>
                <a:cs typeface="Arial"/>
                <a:sym typeface="Arial"/>
              </a:endParaRPr>
            </a:p>
          </p:txBody>
        </p:sp>
        <p:sp>
          <p:nvSpPr>
            <p:cNvPr id="438" name="Google Shape;438;p13"/>
            <p:cNvSpPr txBox="1"/>
            <p:nvPr/>
          </p:nvSpPr>
          <p:spPr>
            <a:xfrm>
              <a:off x="2773721" y="4211765"/>
              <a:ext cx="241573" cy="169277"/>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1"/>
                </a:buClr>
                <a:buSzPts val="1100"/>
                <a:buFont typeface="Arial"/>
                <a:buNone/>
              </a:pPr>
              <a:r>
                <a:rPr i="1" lang="en-GB" sz="1100">
                  <a:solidFill>
                    <a:schemeClr val="dk1"/>
                  </a:solidFill>
                  <a:latin typeface="Arial"/>
                  <a:ea typeface="Arial"/>
                  <a:cs typeface="Arial"/>
                  <a:sym typeface="Arial"/>
                </a:rPr>
                <a:t>n</a:t>
              </a:r>
              <a:r>
                <a:rPr lang="en-GB" sz="1100">
                  <a:solidFill>
                    <a:schemeClr val="dk1"/>
                  </a:solidFill>
                  <a:latin typeface="Arial"/>
                  <a:ea typeface="Arial"/>
                  <a:cs typeface="Arial"/>
                  <a:sym typeface="Arial"/>
                </a:rPr>
                <a:t>/</a:t>
              </a:r>
              <a:r>
                <a:rPr i="1" lang="en-GB" sz="1100">
                  <a:solidFill>
                    <a:schemeClr val="dk1"/>
                  </a:solidFill>
                  <a:latin typeface="Arial"/>
                  <a:ea typeface="Arial"/>
                  <a:cs typeface="Arial"/>
                  <a:sym typeface="Arial"/>
                </a:rPr>
                <a:t>N</a:t>
              </a:r>
              <a:endParaRPr/>
            </a:p>
          </p:txBody>
        </p:sp>
      </p:grpSp>
      <p:sp>
        <p:nvSpPr>
          <p:cNvPr id="439" name="Google Shape;439;p13"/>
          <p:cNvSpPr txBox="1"/>
          <p:nvPr/>
        </p:nvSpPr>
        <p:spPr>
          <a:xfrm>
            <a:off x="542925" y="6047441"/>
            <a:ext cx="6534669" cy="7848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900">
              <a:solidFill>
                <a:schemeClr val="dk1"/>
              </a:solidFill>
              <a:latin typeface="Arial"/>
              <a:ea typeface="Arial"/>
              <a:cs typeface="Arial"/>
              <a:sym typeface="Arial"/>
            </a:endParaRPr>
          </a:p>
          <a:p>
            <a:pPr indent="0" lvl="0" marL="0" marR="0" rtl="0" algn="l">
              <a:spcBef>
                <a:spcPts val="0"/>
              </a:spcBef>
              <a:spcAft>
                <a:spcPts val="0"/>
              </a:spcAft>
              <a:buNone/>
            </a:pPr>
            <a:r>
              <a:t/>
            </a:r>
            <a:endParaRPr sz="900">
              <a:solidFill>
                <a:schemeClr val="dk1"/>
              </a:solidFill>
              <a:latin typeface="Arial"/>
              <a:ea typeface="Arial"/>
              <a:cs typeface="Arial"/>
              <a:sym typeface="Arial"/>
            </a:endParaRPr>
          </a:p>
          <a:p>
            <a:pPr indent="0" lvl="0" marL="0" marR="0" rtl="0" algn="l">
              <a:spcBef>
                <a:spcPts val="0"/>
              </a:spcBef>
              <a:spcAft>
                <a:spcPts val="0"/>
              </a:spcAft>
              <a:buNone/>
            </a:pPr>
            <a:r>
              <a:rPr lang="en-GB" sz="900">
                <a:solidFill>
                  <a:schemeClr val="dk1"/>
                </a:solidFill>
                <a:latin typeface="Arial"/>
                <a:ea typeface="Arial"/>
                <a:cs typeface="Arial"/>
                <a:sym typeface="Arial"/>
              </a:rPr>
              <a:t>Patients treated with tralokinumab or placebo were instructed to use TCS as needed. Analysis includes patients who achieved a clinical response with tralokinumab Q2W + TCS as needed at week 16 and were rerandomized to receive either tralokinumab Q2W + TCS as needed or tralokinumab Q4W + TCS as needed until week 32.</a:t>
            </a:r>
            <a:endParaRPr sz="900">
              <a:solidFill>
                <a:schemeClr val="dk1"/>
              </a:solidFill>
              <a:latin typeface="Arial"/>
              <a:ea typeface="Arial"/>
              <a:cs typeface="Arial"/>
              <a:sym typeface="Arial"/>
            </a:endParaRPr>
          </a:p>
        </p:txBody>
      </p:sp>
      <p:cxnSp>
        <p:nvCxnSpPr>
          <p:cNvPr id="440" name="Google Shape;440;p13"/>
          <p:cNvCxnSpPr/>
          <p:nvPr/>
        </p:nvCxnSpPr>
        <p:spPr>
          <a:xfrm>
            <a:off x="6491175" y="2640223"/>
            <a:ext cx="0" cy="2724845"/>
          </a:xfrm>
          <a:prstGeom prst="straightConnector1">
            <a:avLst/>
          </a:prstGeom>
          <a:noFill/>
          <a:ln cap="flat" cmpd="sng" w="19050">
            <a:solidFill>
              <a:srgbClr val="696A6E"/>
            </a:solidFill>
            <a:prstDash val="solid"/>
            <a:round/>
            <a:headEnd len="sm" w="sm" type="none"/>
            <a:tailEnd len="sm" w="sm" type="none"/>
          </a:ln>
        </p:spPr>
      </p:cxn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5" name="Shape 445"/>
        <p:cNvGrpSpPr/>
        <p:nvPr/>
      </p:nvGrpSpPr>
      <p:grpSpPr>
        <a:xfrm>
          <a:off x="0" y="0"/>
          <a:ext cx="0" cy="0"/>
          <a:chOff x="0" y="0"/>
          <a:chExt cx="0" cy="0"/>
        </a:xfrm>
      </p:grpSpPr>
      <p:sp>
        <p:nvSpPr>
          <p:cNvPr id="446" name="Google Shape;446;p14"/>
          <p:cNvSpPr txBox="1"/>
          <p:nvPr>
            <p:ph type="title"/>
          </p:nvPr>
        </p:nvSpPr>
        <p:spPr>
          <a:xfrm>
            <a:off x="719667" y="704088"/>
            <a:ext cx="10767484" cy="50428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None/>
            </a:pPr>
            <a:r>
              <a:rPr lang="en-GB"/>
              <a:t>Results: continuation treatment</a:t>
            </a:r>
            <a:endParaRPr/>
          </a:p>
        </p:txBody>
      </p:sp>
      <p:sp>
        <p:nvSpPr>
          <p:cNvPr id="447" name="Google Shape;447;p14"/>
          <p:cNvSpPr txBox="1"/>
          <p:nvPr>
            <p:ph idx="1" type="body"/>
          </p:nvPr>
        </p:nvSpPr>
        <p:spPr>
          <a:xfrm>
            <a:off x="719405" y="1481328"/>
            <a:ext cx="10526664" cy="5108658"/>
          </a:xfrm>
          <a:prstGeom prst="rect">
            <a:avLst/>
          </a:prstGeom>
          <a:noFill/>
          <a:ln>
            <a:noFill/>
          </a:ln>
        </p:spPr>
        <p:txBody>
          <a:bodyPr anchorCtr="0" anchor="t" bIns="0" lIns="0" spcFirstLastPara="1" rIns="0" wrap="square" tIns="0">
            <a:noAutofit/>
          </a:bodyPr>
          <a:lstStyle/>
          <a:p>
            <a:pPr indent="-284163" lvl="0" marL="284163" rtl="0" algn="l">
              <a:lnSpc>
                <a:spcPct val="95000"/>
              </a:lnSpc>
              <a:spcBef>
                <a:spcPts val="0"/>
              </a:spcBef>
              <a:spcAft>
                <a:spcPts val="0"/>
              </a:spcAft>
              <a:buClr>
                <a:srgbClr val="6D6E71"/>
              </a:buClr>
              <a:buSzPts val="1800"/>
              <a:buChar char="•"/>
            </a:pPr>
            <a:r>
              <a:rPr lang="en-GB" sz="1800"/>
              <a:t>Patients who did not achieve EASI 75 and IGA 0/1 response at week 16 continued to improve with tralokinumab Q2W + TCS as needed</a:t>
            </a:r>
            <a:endParaRPr baseline="30000" sz="1800"/>
          </a:p>
        </p:txBody>
      </p:sp>
      <p:graphicFrame>
        <p:nvGraphicFramePr>
          <p:cNvPr id="448" name="Google Shape;448;p14"/>
          <p:cNvGraphicFramePr/>
          <p:nvPr/>
        </p:nvGraphicFramePr>
        <p:xfrm>
          <a:off x="2402604" y="2453576"/>
          <a:ext cx="7101038" cy="3494709"/>
        </p:xfrm>
        <a:graphic>
          <a:graphicData uri="http://schemas.openxmlformats.org/drawingml/2006/chart">
            <c:chart r:id="rId3"/>
          </a:graphicData>
        </a:graphic>
      </p:graphicFrame>
      <p:sp>
        <p:nvSpPr>
          <p:cNvPr id="449" name="Google Shape;449;p14"/>
          <p:cNvSpPr/>
          <p:nvPr/>
        </p:nvSpPr>
        <p:spPr>
          <a:xfrm>
            <a:off x="3616864" y="5431500"/>
            <a:ext cx="2536368"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GB" sz="1600" u="none" cap="none" strike="noStrike">
                <a:solidFill>
                  <a:schemeClr val="dk1"/>
                </a:solidFill>
                <a:latin typeface="Arial"/>
                <a:ea typeface="Arial"/>
                <a:cs typeface="Arial"/>
                <a:sym typeface="Arial"/>
              </a:rPr>
              <a:t>30</a:t>
            </a:r>
            <a:r>
              <a:rPr b="1" lang="en-GB" sz="1600">
                <a:solidFill>
                  <a:schemeClr val="dk1"/>
                </a:solidFill>
                <a:latin typeface="Arial"/>
                <a:ea typeface="Arial"/>
                <a:cs typeface="Arial"/>
                <a:sym typeface="Arial"/>
              </a:rPr>
              <a:t>·</a:t>
            </a:r>
            <a:r>
              <a:rPr b="1" i="0" lang="en-GB" sz="1600" u="none" cap="none" strike="noStrike">
                <a:solidFill>
                  <a:schemeClr val="dk1"/>
                </a:solidFill>
                <a:latin typeface="Arial"/>
                <a:ea typeface="Arial"/>
                <a:cs typeface="Arial"/>
                <a:sym typeface="Arial"/>
              </a:rPr>
              <a:t>5% became IGA 0/1 responders at week 32</a:t>
            </a:r>
            <a:endParaRPr/>
          </a:p>
        </p:txBody>
      </p:sp>
      <p:sp>
        <p:nvSpPr>
          <p:cNvPr id="450" name="Google Shape;450;p14"/>
          <p:cNvSpPr/>
          <p:nvPr/>
        </p:nvSpPr>
        <p:spPr>
          <a:xfrm>
            <a:off x="6622437" y="5431500"/>
            <a:ext cx="2412000"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GB" sz="1600" u="none" cap="none" strike="noStrike">
                <a:solidFill>
                  <a:schemeClr val="dk1"/>
                </a:solidFill>
                <a:latin typeface="Arial"/>
                <a:ea typeface="Arial"/>
                <a:cs typeface="Arial"/>
                <a:sym typeface="Arial"/>
              </a:rPr>
              <a:t>55</a:t>
            </a:r>
            <a:r>
              <a:rPr b="1" lang="en-GB" sz="1600">
                <a:solidFill>
                  <a:schemeClr val="dk1"/>
                </a:solidFill>
                <a:latin typeface="Arial"/>
                <a:ea typeface="Arial"/>
                <a:cs typeface="Arial"/>
                <a:sym typeface="Arial"/>
              </a:rPr>
              <a:t>·</a:t>
            </a:r>
            <a:r>
              <a:rPr b="1" i="0" lang="en-GB" sz="1600" u="none" cap="none" strike="noStrike">
                <a:solidFill>
                  <a:schemeClr val="dk1"/>
                </a:solidFill>
                <a:latin typeface="Arial"/>
                <a:ea typeface="Arial"/>
                <a:cs typeface="Arial"/>
                <a:sym typeface="Arial"/>
              </a:rPr>
              <a:t>8% became EASI 75 responders at week 32</a:t>
            </a:r>
            <a:endParaRPr/>
          </a:p>
        </p:txBody>
      </p:sp>
      <p:sp>
        <p:nvSpPr>
          <p:cNvPr id="451" name="Google Shape;451;p14"/>
          <p:cNvSpPr txBox="1"/>
          <p:nvPr/>
        </p:nvSpPr>
        <p:spPr>
          <a:xfrm>
            <a:off x="3853338" y="2146932"/>
            <a:ext cx="1702732" cy="215444"/>
          </a:xfrm>
          <a:prstGeom prst="rect">
            <a:avLst/>
          </a:prstGeom>
          <a:noFill/>
          <a:ln>
            <a:noFill/>
          </a:ln>
        </p:spPr>
        <p:txBody>
          <a:bodyPr anchorCtr="0" anchor="ctr" bIns="0" lIns="0" spcFirstLastPara="1" rIns="0" wrap="square" tIns="0">
            <a:spAutoFit/>
          </a:bodyPr>
          <a:lstStyle/>
          <a:p>
            <a:pPr indent="0" lvl="0" marL="0" marR="0" rtl="0" algn="ctr">
              <a:lnSpc>
                <a:spcPct val="100000"/>
              </a:lnSpc>
              <a:spcBef>
                <a:spcPts val="0"/>
              </a:spcBef>
              <a:spcAft>
                <a:spcPts val="0"/>
              </a:spcAft>
              <a:buClr>
                <a:schemeClr val="dk1"/>
              </a:buClr>
              <a:buSzPts val="1400"/>
              <a:buFont typeface="Arial"/>
              <a:buNone/>
            </a:pPr>
            <a:r>
              <a:rPr b="1" i="0" lang="en-GB" sz="1400" u="none" cap="none" strike="noStrike">
                <a:solidFill>
                  <a:schemeClr val="dk1"/>
                </a:solidFill>
                <a:latin typeface="Arial"/>
                <a:ea typeface="Arial"/>
                <a:cs typeface="Arial"/>
                <a:sym typeface="Arial"/>
              </a:rPr>
              <a:t>IGA</a:t>
            </a:r>
            <a:r>
              <a:rPr b="1" i="0" lang="en-GB" sz="1400" u="none" cap="none" strike="noStrike">
                <a:solidFill>
                  <a:schemeClr val="dk1"/>
                </a:solidFill>
                <a:latin typeface="Arial"/>
                <a:ea typeface="Arial"/>
                <a:cs typeface="Arial"/>
                <a:sym typeface="Arial"/>
              </a:rPr>
              <a:t> </a:t>
            </a:r>
            <a:r>
              <a:rPr b="1" i="0" lang="en-GB" sz="1400" u="none" cap="none" strike="noStrike">
                <a:solidFill>
                  <a:schemeClr val="dk1"/>
                </a:solidFill>
                <a:latin typeface="Arial"/>
                <a:ea typeface="Arial"/>
                <a:cs typeface="Arial"/>
                <a:sym typeface="Arial"/>
              </a:rPr>
              <a:t>score of  0/1</a:t>
            </a:r>
            <a:endParaRPr/>
          </a:p>
        </p:txBody>
      </p:sp>
      <p:sp>
        <p:nvSpPr>
          <p:cNvPr id="452" name="Google Shape;452;p14"/>
          <p:cNvSpPr txBox="1"/>
          <p:nvPr/>
        </p:nvSpPr>
        <p:spPr>
          <a:xfrm>
            <a:off x="7370252" y="2127712"/>
            <a:ext cx="916368" cy="215444"/>
          </a:xfrm>
          <a:prstGeom prst="rect">
            <a:avLst/>
          </a:prstGeom>
          <a:noFill/>
          <a:ln>
            <a:noFill/>
          </a:ln>
        </p:spPr>
        <p:txBody>
          <a:bodyPr anchorCtr="0" anchor="ctr" bIns="0" lIns="0" spcFirstLastPara="1" rIns="0" wrap="square" tIns="0">
            <a:spAutoFit/>
          </a:bodyPr>
          <a:lstStyle/>
          <a:p>
            <a:pPr indent="0" lvl="0" marL="0" marR="0" rtl="0" algn="ctr">
              <a:lnSpc>
                <a:spcPct val="100000"/>
              </a:lnSpc>
              <a:spcBef>
                <a:spcPts val="0"/>
              </a:spcBef>
              <a:spcAft>
                <a:spcPts val="0"/>
              </a:spcAft>
              <a:buClr>
                <a:schemeClr val="dk1"/>
              </a:buClr>
              <a:buSzPts val="1400"/>
              <a:buFont typeface="Arial"/>
              <a:buNone/>
            </a:pPr>
            <a:r>
              <a:rPr b="1" i="0" lang="en-GB" sz="1400" u="none" cap="none" strike="noStrike">
                <a:solidFill>
                  <a:schemeClr val="dk1"/>
                </a:solidFill>
                <a:latin typeface="Arial"/>
                <a:ea typeface="Arial"/>
                <a:cs typeface="Arial"/>
                <a:sym typeface="Arial"/>
              </a:rPr>
              <a:t>EASI 75</a:t>
            </a:r>
            <a:endParaRPr b="1" i="0" sz="1400" u="none" cap="none" strike="noStrike">
              <a:solidFill>
                <a:schemeClr val="dk1"/>
              </a:solidFill>
              <a:latin typeface="Arial"/>
              <a:ea typeface="Arial"/>
              <a:cs typeface="Arial"/>
              <a:sym typeface="Arial"/>
            </a:endParaRPr>
          </a:p>
        </p:txBody>
      </p:sp>
      <p:sp>
        <p:nvSpPr>
          <p:cNvPr id="453" name="Google Shape;453;p14"/>
          <p:cNvSpPr txBox="1"/>
          <p:nvPr/>
        </p:nvSpPr>
        <p:spPr>
          <a:xfrm>
            <a:off x="3543423" y="5181972"/>
            <a:ext cx="2536366" cy="215444"/>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chemeClr val="dk1"/>
              </a:buClr>
              <a:buSzPts val="1400"/>
              <a:buFont typeface="Arial"/>
              <a:buNone/>
            </a:pPr>
            <a:r>
              <a:rPr b="0" i="0" lang="en-GB" sz="1400" u="none" cap="none" strike="noStrike">
                <a:solidFill>
                  <a:schemeClr val="dk1"/>
                </a:solidFill>
                <a:latin typeface="Arial"/>
                <a:ea typeface="Arial"/>
                <a:cs typeface="Arial"/>
                <a:sym typeface="Arial"/>
              </a:rPr>
              <a:t>29/95</a:t>
            </a:r>
            <a:r>
              <a:rPr b="0" baseline="30000" i="0" lang="en-GB" sz="1400" u="none" cap="none" strike="noStrike">
                <a:solidFill>
                  <a:schemeClr val="dk1"/>
                </a:solidFill>
                <a:latin typeface="Arial"/>
                <a:ea typeface="Arial"/>
                <a:cs typeface="Arial"/>
                <a:sym typeface="Arial"/>
              </a:rPr>
              <a:t>a</a:t>
            </a:r>
            <a:r>
              <a:rPr b="0" i="0" lang="en-GB" sz="1400" u="none" cap="none" strike="noStrike">
                <a:solidFill>
                  <a:schemeClr val="dk1"/>
                </a:solidFill>
                <a:latin typeface="Arial"/>
                <a:ea typeface="Arial"/>
                <a:cs typeface="Arial"/>
                <a:sym typeface="Arial"/>
              </a:rPr>
              <a:t> patients </a:t>
            </a:r>
            <a:endParaRPr/>
          </a:p>
        </p:txBody>
      </p:sp>
      <p:sp>
        <p:nvSpPr>
          <p:cNvPr id="454" name="Google Shape;454;p14"/>
          <p:cNvSpPr txBox="1"/>
          <p:nvPr/>
        </p:nvSpPr>
        <p:spPr>
          <a:xfrm>
            <a:off x="6636085" y="5199390"/>
            <a:ext cx="2411999" cy="215444"/>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chemeClr val="dk1"/>
              </a:buClr>
              <a:buSzPts val="1400"/>
              <a:buFont typeface="Arial"/>
              <a:buNone/>
            </a:pPr>
            <a:r>
              <a:rPr b="0" i="0" lang="en-GB" sz="1400" u="none" cap="none" strike="noStrike">
                <a:solidFill>
                  <a:schemeClr val="dk1"/>
                </a:solidFill>
                <a:latin typeface="Arial"/>
                <a:ea typeface="Arial"/>
                <a:cs typeface="Arial"/>
                <a:sym typeface="Arial"/>
              </a:rPr>
              <a:t>53/95</a:t>
            </a:r>
            <a:r>
              <a:rPr b="0" baseline="30000" i="0" lang="en-GB" sz="1400" u="none" cap="none" strike="noStrike">
                <a:solidFill>
                  <a:schemeClr val="dk1"/>
                </a:solidFill>
                <a:latin typeface="Arial"/>
                <a:ea typeface="Arial"/>
                <a:cs typeface="Arial"/>
                <a:sym typeface="Arial"/>
              </a:rPr>
              <a:t>a</a:t>
            </a:r>
            <a:r>
              <a:rPr b="0" i="0" lang="en-GB" sz="1400" u="none" cap="none" strike="noStrike">
                <a:solidFill>
                  <a:schemeClr val="dk1"/>
                </a:solidFill>
                <a:latin typeface="Arial"/>
                <a:ea typeface="Arial"/>
                <a:cs typeface="Arial"/>
                <a:sym typeface="Arial"/>
              </a:rPr>
              <a:t> patients </a:t>
            </a:r>
            <a:endParaRPr/>
          </a:p>
        </p:txBody>
      </p:sp>
      <p:sp>
        <p:nvSpPr>
          <p:cNvPr id="455" name="Google Shape;455;p14"/>
          <p:cNvSpPr txBox="1"/>
          <p:nvPr/>
        </p:nvSpPr>
        <p:spPr>
          <a:xfrm>
            <a:off x="542925" y="6047441"/>
            <a:ext cx="6998698" cy="7848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900">
              <a:solidFill>
                <a:schemeClr val="dk1"/>
              </a:solidFill>
              <a:latin typeface="Arial"/>
              <a:ea typeface="Arial"/>
              <a:cs typeface="Arial"/>
              <a:sym typeface="Arial"/>
            </a:endParaRPr>
          </a:p>
          <a:p>
            <a:pPr indent="0" lvl="0" marL="0" marR="0" rtl="0" algn="l">
              <a:spcBef>
                <a:spcPts val="0"/>
              </a:spcBef>
              <a:spcAft>
                <a:spcPts val="0"/>
              </a:spcAft>
              <a:buNone/>
            </a:pPr>
            <a:r>
              <a:rPr lang="en-GB" sz="900">
                <a:solidFill>
                  <a:srgbClr val="6D6E71"/>
                </a:solidFill>
                <a:latin typeface="Arial"/>
                <a:ea typeface="Arial"/>
                <a:cs typeface="Arial"/>
                <a:sym typeface="Arial"/>
              </a:rPr>
              <a:t>Patients not achieving the clinical response criteria at week 16 (from the tralokinumab and placebo groups) received tralokinumab Q2W plus TCS as needed from week 16. Patients treated with tralokinumab or placebo were instructed to use TCS as needed. </a:t>
            </a:r>
            <a:br>
              <a:rPr lang="en-GB" sz="900">
                <a:solidFill>
                  <a:srgbClr val="6D6E71"/>
                </a:solidFill>
                <a:latin typeface="Arial"/>
                <a:ea typeface="Arial"/>
                <a:cs typeface="Arial"/>
                <a:sym typeface="Arial"/>
              </a:rPr>
            </a:br>
            <a:r>
              <a:rPr baseline="30000" lang="en-GB" sz="900">
                <a:solidFill>
                  <a:srgbClr val="6D6E71"/>
                </a:solidFill>
                <a:latin typeface="Arial"/>
                <a:ea typeface="Arial"/>
                <a:cs typeface="Arial"/>
                <a:sym typeface="Arial"/>
              </a:rPr>
              <a:t>a</a:t>
            </a:r>
            <a:r>
              <a:rPr lang="en-GB" sz="900">
                <a:solidFill>
                  <a:srgbClr val="6D6E71"/>
                </a:solidFill>
                <a:latin typeface="Arial"/>
                <a:ea typeface="Arial"/>
                <a:cs typeface="Arial"/>
                <a:sym typeface="Arial"/>
              </a:rPr>
              <a:t>Of the 95 patients who received tralokinumab Q2W + TCS as needed as initial treatment and were assigned to the tralokinumab nonresponder group, seven were misassigned: one achieved EASI 75 and IGA 0/1, and six achieved EASI 75.</a:t>
            </a:r>
            <a:endParaRPr/>
          </a:p>
        </p:txBody>
      </p:sp>
      <p:cxnSp>
        <p:nvCxnSpPr>
          <p:cNvPr id="456" name="Google Shape;456;p14"/>
          <p:cNvCxnSpPr/>
          <p:nvPr/>
        </p:nvCxnSpPr>
        <p:spPr>
          <a:xfrm>
            <a:off x="6301147" y="2405092"/>
            <a:ext cx="0" cy="2724845"/>
          </a:xfrm>
          <a:prstGeom prst="straightConnector1">
            <a:avLst/>
          </a:prstGeom>
          <a:noFill/>
          <a:ln cap="flat" cmpd="sng" w="19050">
            <a:solidFill>
              <a:srgbClr val="696A6E"/>
            </a:solidFill>
            <a:prstDash val="solid"/>
            <a:round/>
            <a:headEnd len="sm" w="sm" type="none"/>
            <a:tailEnd len="sm" w="sm" type="none"/>
          </a:ln>
        </p:spPr>
      </p:cxn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0" name="Shape 460"/>
        <p:cNvGrpSpPr/>
        <p:nvPr/>
      </p:nvGrpSpPr>
      <p:grpSpPr>
        <a:xfrm>
          <a:off x="0" y="0"/>
          <a:ext cx="0" cy="0"/>
          <a:chOff x="0" y="0"/>
          <a:chExt cx="0" cy="0"/>
        </a:xfrm>
      </p:grpSpPr>
      <p:sp>
        <p:nvSpPr>
          <p:cNvPr id="461" name="Google Shape;461;p15"/>
          <p:cNvSpPr txBox="1"/>
          <p:nvPr>
            <p:ph type="title"/>
          </p:nvPr>
        </p:nvSpPr>
        <p:spPr>
          <a:xfrm>
            <a:off x="719667" y="704088"/>
            <a:ext cx="10767484" cy="50428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None/>
            </a:pPr>
            <a:r>
              <a:rPr lang="en-GB" sz="3200">
                <a:latin typeface="Arial"/>
                <a:ea typeface="Arial"/>
                <a:cs typeface="Arial"/>
                <a:sym typeface="Arial"/>
              </a:rPr>
              <a:t>Results: safety</a:t>
            </a:r>
            <a:endParaRPr sz="3200">
              <a:latin typeface="Arial"/>
              <a:ea typeface="Arial"/>
              <a:cs typeface="Arial"/>
              <a:sym typeface="Arial"/>
            </a:endParaRPr>
          </a:p>
        </p:txBody>
      </p:sp>
      <p:sp>
        <p:nvSpPr>
          <p:cNvPr id="462" name="Google Shape;462;p15"/>
          <p:cNvSpPr txBox="1"/>
          <p:nvPr>
            <p:ph idx="1" type="body"/>
          </p:nvPr>
        </p:nvSpPr>
        <p:spPr>
          <a:xfrm>
            <a:off x="719405" y="1481328"/>
            <a:ext cx="10771632" cy="4031779"/>
          </a:xfrm>
          <a:prstGeom prst="rect">
            <a:avLst/>
          </a:prstGeom>
          <a:noFill/>
          <a:ln>
            <a:noFill/>
          </a:ln>
        </p:spPr>
        <p:txBody>
          <a:bodyPr anchorCtr="0" anchor="t" bIns="0" lIns="0" spcFirstLastPara="1" rIns="0" wrap="square" tIns="0">
            <a:noAutofit/>
          </a:bodyPr>
          <a:lstStyle/>
          <a:p>
            <a:pPr indent="-227013" lvl="0" marL="227013" rtl="0" algn="l">
              <a:lnSpc>
                <a:spcPct val="100000"/>
              </a:lnSpc>
              <a:spcBef>
                <a:spcPts val="0"/>
              </a:spcBef>
              <a:spcAft>
                <a:spcPts val="0"/>
              </a:spcAft>
              <a:buClr>
                <a:srgbClr val="6D6E71"/>
              </a:buClr>
              <a:buSzPts val="1600"/>
              <a:buChar char="•"/>
            </a:pPr>
            <a:r>
              <a:rPr lang="en-GB" sz="1600"/>
              <a:t>Overall, the safety profile at week 32 was comparable with the initial treatment period</a:t>
            </a:r>
            <a:endParaRPr/>
          </a:p>
          <a:p>
            <a:pPr indent="-227013" lvl="0" marL="227013" rtl="0" algn="l">
              <a:lnSpc>
                <a:spcPct val="100000"/>
              </a:lnSpc>
              <a:spcBef>
                <a:spcPts val="320"/>
              </a:spcBef>
              <a:spcAft>
                <a:spcPts val="0"/>
              </a:spcAft>
              <a:buClr>
                <a:srgbClr val="6D6E71"/>
              </a:buClr>
              <a:buSzPts val="1600"/>
              <a:buChar char="•"/>
            </a:pPr>
            <a:r>
              <a:rPr lang="en-GB" sz="1600"/>
              <a:t>Tralokinumab plus TCS was associated with lower rates of severe and serious infections and eczema herpeticum vs placebo </a:t>
            </a:r>
            <a:endParaRPr/>
          </a:p>
          <a:p>
            <a:pPr indent="-227013" lvl="0" marL="227013" rtl="0" algn="l">
              <a:lnSpc>
                <a:spcPct val="100000"/>
              </a:lnSpc>
              <a:spcBef>
                <a:spcPts val="320"/>
              </a:spcBef>
              <a:spcAft>
                <a:spcPts val="0"/>
              </a:spcAft>
              <a:buClr>
                <a:srgbClr val="6D6E71"/>
              </a:buClr>
              <a:buSzPts val="1600"/>
              <a:buChar char="•"/>
            </a:pPr>
            <a:r>
              <a:rPr lang="en-GB" sz="1600"/>
              <a:t>All conjunctivitis cases were mild to moderate and only one led to treatment discontinuation</a:t>
            </a:r>
            <a:endParaRPr/>
          </a:p>
          <a:p>
            <a:pPr indent="-182563" lvl="0" marL="284163" marR="0" rtl="0" algn="l">
              <a:lnSpc>
                <a:spcPct val="100000"/>
              </a:lnSpc>
              <a:spcBef>
                <a:spcPts val="320"/>
              </a:spcBef>
              <a:spcAft>
                <a:spcPts val="0"/>
              </a:spcAft>
              <a:buClr>
                <a:srgbClr val="6D6E71"/>
              </a:buClr>
              <a:buSzPts val="1600"/>
              <a:buFont typeface="Arial"/>
              <a:buNone/>
            </a:pPr>
            <a:r>
              <a:t/>
            </a:r>
            <a:endParaRPr sz="1600"/>
          </a:p>
          <a:p>
            <a:pPr indent="-106363" lvl="0" marL="284163" marR="0" rtl="0" algn="l">
              <a:lnSpc>
                <a:spcPct val="100000"/>
              </a:lnSpc>
              <a:spcBef>
                <a:spcPts val="560"/>
              </a:spcBef>
              <a:spcAft>
                <a:spcPts val="0"/>
              </a:spcAft>
              <a:buClr>
                <a:srgbClr val="6D6E71"/>
              </a:buClr>
              <a:buSzPts val="2800"/>
              <a:buFont typeface="Arial"/>
              <a:buNone/>
            </a:pPr>
            <a:r>
              <a:t/>
            </a:r>
            <a:endParaRPr/>
          </a:p>
        </p:txBody>
      </p:sp>
      <p:graphicFrame>
        <p:nvGraphicFramePr>
          <p:cNvPr id="463" name="Google Shape;463;p15"/>
          <p:cNvGraphicFramePr/>
          <p:nvPr/>
        </p:nvGraphicFramePr>
        <p:xfrm>
          <a:off x="604810" y="2743527"/>
          <a:ext cx="3000000" cy="3000000"/>
        </p:xfrm>
        <a:graphic>
          <a:graphicData uri="http://schemas.openxmlformats.org/drawingml/2006/table">
            <a:tbl>
              <a:tblPr firstCol="1" firstRow="1">
                <a:noFill/>
                <a:tableStyleId>{5BEFA3C7-B0E8-4B4A-8519-5BFDA3FA0961}</a:tableStyleId>
              </a:tblPr>
              <a:tblGrid>
                <a:gridCol w="4864225"/>
                <a:gridCol w="3050325"/>
                <a:gridCol w="3050325"/>
              </a:tblGrid>
              <a:tr h="381800">
                <a:tc>
                  <a:txBody>
                    <a:bodyPr/>
                    <a:lstStyle/>
                    <a:p>
                      <a:pPr indent="0" lvl="0" marL="0" marR="0" rtl="0" algn="l">
                        <a:lnSpc>
                          <a:spcPct val="107000"/>
                        </a:lnSpc>
                        <a:spcBef>
                          <a:spcPts val="0"/>
                        </a:spcBef>
                        <a:spcAft>
                          <a:spcPts val="0"/>
                        </a:spcAft>
                        <a:buNone/>
                      </a:pPr>
                      <a:r>
                        <a:rPr i="1" lang="en-GB" sz="1200" u="none" cap="none" strike="noStrike">
                          <a:solidFill>
                            <a:schemeClr val="lt1"/>
                          </a:solidFill>
                          <a:latin typeface="Arial"/>
                          <a:ea typeface="Arial"/>
                          <a:cs typeface="Arial"/>
                          <a:sym typeface="Arial"/>
                        </a:rPr>
                        <a:t>n</a:t>
                      </a:r>
                      <a:r>
                        <a:rPr i="0" lang="en-GB" sz="1200" u="none" cap="none" strike="noStrike">
                          <a:solidFill>
                            <a:schemeClr val="lt1"/>
                          </a:solidFill>
                          <a:latin typeface="Arial"/>
                          <a:ea typeface="Arial"/>
                          <a:cs typeface="Arial"/>
                          <a:sym typeface="Arial"/>
                        </a:rPr>
                        <a:t> </a:t>
                      </a:r>
                      <a:r>
                        <a:rPr lang="en-GB" sz="1200" u="none" cap="none" strike="noStrike">
                          <a:solidFill>
                            <a:schemeClr val="lt1"/>
                          </a:solidFill>
                          <a:latin typeface="Arial"/>
                          <a:ea typeface="Arial"/>
                          <a:cs typeface="Arial"/>
                          <a:sym typeface="Arial"/>
                        </a:rPr>
                        <a:t>(%), week 16</a:t>
                      </a:r>
                      <a:endParaRPr/>
                    </a:p>
                  </a:txBody>
                  <a:tcPr marT="9150" marB="0" marR="9150" marL="731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solidFill>
                      <a:schemeClr val="dk2"/>
                    </a:solidFill>
                  </a:tcPr>
                </a:tc>
                <a:tc>
                  <a:txBody>
                    <a:bodyPr/>
                    <a:lstStyle/>
                    <a:p>
                      <a:pPr indent="0" lvl="0" marL="0" marR="0" rtl="0" algn="l">
                        <a:lnSpc>
                          <a:spcPct val="100000"/>
                        </a:lnSpc>
                        <a:spcBef>
                          <a:spcPts val="0"/>
                        </a:spcBef>
                        <a:spcAft>
                          <a:spcPts val="0"/>
                        </a:spcAft>
                        <a:buClr>
                          <a:schemeClr val="lt1"/>
                        </a:buClr>
                        <a:buSzPts val="1200"/>
                        <a:buFont typeface="Arial"/>
                        <a:buNone/>
                      </a:pPr>
                      <a:r>
                        <a:rPr b="1" lang="en-GB" sz="1200" u="none" cap="none" strike="noStrike">
                          <a:solidFill>
                            <a:schemeClr val="lt1"/>
                          </a:solidFill>
                          <a:latin typeface="Arial"/>
                          <a:ea typeface="Arial"/>
                          <a:cs typeface="Arial"/>
                          <a:sym typeface="Arial"/>
                        </a:rPr>
                        <a:t>Placebo Q2W + TCS (</a:t>
                      </a:r>
                      <a:r>
                        <a:rPr b="1" i="1" lang="en-GB" sz="1200" u="none" cap="none" strike="noStrike">
                          <a:solidFill>
                            <a:schemeClr val="lt1"/>
                          </a:solidFill>
                          <a:latin typeface="Arial"/>
                          <a:ea typeface="Arial"/>
                          <a:cs typeface="Arial"/>
                          <a:sym typeface="Arial"/>
                        </a:rPr>
                        <a:t>N</a:t>
                      </a:r>
                      <a:r>
                        <a:rPr b="1" lang="en-GB" sz="1200" u="none" cap="none" strike="noStrike">
                          <a:solidFill>
                            <a:schemeClr val="lt1"/>
                          </a:solidFill>
                          <a:latin typeface="Arial"/>
                          <a:ea typeface="Arial"/>
                          <a:cs typeface="Arial"/>
                          <a:sym typeface="Arial"/>
                        </a:rPr>
                        <a:t> = 126)</a:t>
                      </a:r>
                      <a:endParaRPr b="1" sz="1200" u="none" cap="none" strike="noStrike">
                        <a:solidFill>
                          <a:schemeClr val="lt1"/>
                        </a:solidFill>
                        <a:latin typeface="Arial"/>
                        <a:ea typeface="Arial"/>
                        <a:cs typeface="Arial"/>
                        <a:sym typeface="Arial"/>
                      </a:endParaRPr>
                    </a:p>
                  </a:txBody>
                  <a:tcPr marT="0" marB="0" marR="33550" marL="335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solidFill>
                      <a:schemeClr val="dk2"/>
                    </a:solidFill>
                  </a:tcPr>
                </a:tc>
                <a:tc>
                  <a:txBody>
                    <a:bodyPr/>
                    <a:lstStyle/>
                    <a:p>
                      <a:pPr indent="0" lvl="0" marL="0" marR="0" rtl="0" algn="l">
                        <a:lnSpc>
                          <a:spcPct val="100000"/>
                        </a:lnSpc>
                        <a:spcBef>
                          <a:spcPts val="0"/>
                        </a:spcBef>
                        <a:spcAft>
                          <a:spcPts val="0"/>
                        </a:spcAft>
                        <a:buClr>
                          <a:schemeClr val="lt1"/>
                        </a:buClr>
                        <a:buSzPts val="1200"/>
                        <a:buFont typeface="Arial"/>
                        <a:buNone/>
                      </a:pPr>
                      <a:r>
                        <a:rPr b="1" lang="en-GB" sz="1200" u="none" cap="none" strike="noStrike">
                          <a:solidFill>
                            <a:schemeClr val="lt1"/>
                          </a:solidFill>
                          <a:latin typeface="Arial"/>
                          <a:ea typeface="Arial"/>
                          <a:cs typeface="Arial"/>
                          <a:sym typeface="Arial"/>
                        </a:rPr>
                        <a:t>Tralokinumab Q2W + TCS (</a:t>
                      </a:r>
                      <a:r>
                        <a:rPr b="1" i="1" lang="en-GB" sz="1200" u="none" cap="none" strike="noStrike">
                          <a:solidFill>
                            <a:schemeClr val="lt1"/>
                          </a:solidFill>
                          <a:latin typeface="Arial"/>
                          <a:ea typeface="Arial"/>
                          <a:cs typeface="Arial"/>
                          <a:sym typeface="Arial"/>
                        </a:rPr>
                        <a:t>N</a:t>
                      </a:r>
                      <a:r>
                        <a:rPr b="1" lang="en-GB" sz="1200" u="none" cap="none" strike="noStrike">
                          <a:solidFill>
                            <a:schemeClr val="lt1"/>
                          </a:solidFill>
                          <a:latin typeface="Arial"/>
                          <a:ea typeface="Arial"/>
                          <a:cs typeface="Arial"/>
                          <a:sym typeface="Arial"/>
                        </a:rPr>
                        <a:t> = 252)</a:t>
                      </a:r>
                      <a:endParaRPr b="1" sz="1200" u="none" cap="none" strike="noStrike">
                        <a:solidFill>
                          <a:schemeClr val="lt1"/>
                        </a:solidFill>
                        <a:latin typeface="Arial"/>
                        <a:ea typeface="Arial"/>
                        <a:cs typeface="Arial"/>
                        <a:sym typeface="Arial"/>
                      </a:endParaRPr>
                    </a:p>
                  </a:txBody>
                  <a:tcPr marT="0" marB="0" marR="33550" marL="335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solidFill>
                      <a:schemeClr val="dk2"/>
                    </a:solidFill>
                  </a:tcPr>
                </a:tc>
              </a:tr>
              <a:tr h="243325">
                <a:tc>
                  <a:txBody>
                    <a:bodyPr/>
                    <a:lstStyle/>
                    <a:p>
                      <a:pPr indent="0" lvl="0" marL="0" marR="0" rtl="0" algn="l">
                        <a:lnSpc>
                          <a:spcPct val="107000"/>
                        </a:lnSpc>
                        <a:spcBef>
                          <a:spcPts val="0"/>
                        </a:spcBef>
                        <a:spcAft>
                          <a:spcPts val="0"/>
                        </a:spcAft>
                        <a:buNone/>
                      </a:pPr>
                      <a:r>
                        <a:rPr lang="en-GB" sz="1200" u="none" cap="none" strike="noStrike">
                          <a:solidFill>
                            <a:schemeClr val="dk1"/>
                          </a:solidFill>
                          <a:latin typeface="Arial"/>
                          <a:ea typeface="Arial"/>
                          <a:cs typeface="Arial"/>
                          <a:sym typeface="Arial"/>
                        </a:rPr>
                        <a:t>≥ 1 </a:t>
                      </a:r>
                      <a:r>
                        <a:rPr b="1" lang="en-GB" sz="1200" u="none" cap="none" strike="noStrike">
                          <a:solidFill>
                            <a:schemeClr val="dk1"/>
                          </a:solidFill>
                          <a:latin typeface="Arial"/>
                          <a:ea typeface="Arial"/>
                          <a:cs typeface="Arial"/>
                          <a:sym typeface="Arial"/>
                        </a:rPr>
                        <a:t>AE</a:t>
                      </a:r>
                      <a:endParaRPr b="1" sz="1200" u="none" cap="none" strike="noStrike">
                        <a:solidFill>
                          <a:schemeClr val="dk1"/>
                        </a:solidFill>
                        <a:latin typeface="Arial"/>
                        <a:ea typeface="Arial"/>
                        <a:cs typeface="Arial"/>
                        <a:sym typeface="Arial"/>
                      </a:endParaRPr>
                    </a:p>
                  </a:txBody>
                  <a:tcPr marT="9150" marB="0" marR="9150" marL="731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9050">
                      <a:solidFill>
                        <a:schemeClr val="dk1"/>
                      </a:solidFill>
                      <a:prstDash val="solid"/>
                      <a:round/>
                      <a:headEnd len="sm" w="sm" type="none"/>
                      <a:tailEnd len="sm" w="sm" type="none"/>
                    </a:lnT>
                    <a:lnB cap="flat" cmpd="sng" w="12700">
                      <a:solidFill>
                        <a:schemeClr val="lt1"/>
                      </a:solidFill>
                      <a:prstDash val="solid"/>
                      <a:round/>
                      <a:headEnd len="sm" w="sm" type="none"/>
                      <a:tailEnd len="sm" w="sm" type="none"/>
                    </a:lnB>
                    <a:solidFill>
                      <a:srgbClr val="E1F8FD"/>
                    </a:solidFill>
                  </a:tcPr>
                </a:tc>
                <a:tc>
                  <a:txBody>
                    <a:bodyPr/>
                    <a:lstStyle/>
                    <a:p>
                      <a:pPr indent="0" lvl="0" marL="0" marR="0" rtl="0" algn="l">
                        <a:lnSpc>
                          <a:spcPct val="107000"/>
                        </a:lnSpc>
                        <a:spcBef>
                          <a:spcPts val="0"/>
                        </a:spcBef>
                        <a:spcAft>
                          <a:spcPts val="0"/>
                        </a:spcAft>
                        <a:buNone/>
                      </a:pPr>
                      <a:r>
                        <a:rPr lang="en-GB" sz="1200" u="none" cap="none" strike="noStrike">
                          <a:solidFill>
                            <a:schemeClr val="dk1"/>
                          </a:solidFill>
                          <a:latin typeface="Arial"/>
                          <a:ea typeface="Arial"/>
                          <a:cs typeface="Arial"/>
                          <a:sym typeface="Arial"/>
                        </a:rPr>
                        <a:t>84 (66·7)</a:t>
                      </a:r>
                      <a:endParaRPr/>
                    </a:p>
                  </a:txBody>
                  <a:tcPr marT="0" marB="0" marR="33550" marL="335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9050">
                      <a:solidFill>
                        <a:schemeClr val="dk1"/>
                      </a:solidFill>
                      <a:prstDash val="solid"/>
                      <a:round/>
                      <a:headEnd len="sm" w="sm" type="none"/>
                      <a:tailEnd len="sm" w="sm" type="none"/>
                    </a:lnT>
                    <a:lnB cap="flat" cmpd="sng" w="12700">
                      <a:solidFill>
                        <a:schemeClr val="lt1"/>
                      </a:solidFill>
                      <a:prstDash val="solid"/>
                      <a:round/>
                      <a:headEnd len="sm" w="sm" type="none"/>
                      <a:tailEnd len="sm" w="sm" type="none"/>
                    </a:lnB>
                    <a:solidFill>
                      <a:srgbClr val="E1F8FD"/>
                    </a:solidFill>
                  </a:tcPr>
                </a:tc>
                <a:tc>
                  <a:txBody>
                    <a:bodyPr/>
                    <a:lstStyle/>
                    <a:p>
                      <a:pPr indent="0" lvl="0" marL="0" marR="0" rtl="0" algn="l">
                        <a:lnSpc>
                          <a:spcPct val="107000"/>
                        </a:lnSpc>
                        <a:spcBef>
                          <a:spcPts val="0"/>
                        </a:spcBef>
                        <a:spcAft>
                          <a:spcPts val="0"/>
                        </a:spcAft>
                        <a:buNone/>
                      </a:pPr>
                      <a:r>
                        <a:rPr lang="en-GB" sz="1200" u="none" cap="none" strike="noStrike">
                          <a:solidFill>
                            <a:schemeClr val="dk1"/>
                          </a:solidFill>
                          <a:latin typeface="Arial"/>
                          <a:ea typeface="Arial"/>
                          <a:cs typeface="Arial"/>
                          <a:sym typeface="Arial"/>
                        </a:rPr>
                        <a:t>180 (71·4)</a:t>
                      </a:r>
                      <a:endParaRPr/>
                    </a:p>
                  </a:txBody>
                  <a:tcPr marT="0" marB="0" marR="33550" marL="335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9050">
                      <a:solidFill>
                        <a:schemeClr val="dk1"/>
                      </a:solidFill>
                      <a:prstDash val="solid"/>
                      <a:round/>
                      <a:headEnd len="sm" w="sm" type="none"/>
                      <a:tailEnd len="sm" w="sm" type="none"/>
                    </a:lnT>
                    <a:lnB cap="flat" cmpd="sng" w="12700">
                      <a:solidFill>
                        <a:schemeClr val="lt1"/>
                      </a:solidFill>
                      <a:prstDash val="solid"/>
                      <a:round/>
                      <a:headEnd len="sm" w="sm" type="none"/>
                      <a:tailEnd len="sm" w="sm" type="none"/>
                    </a:lnB>
                    <a:solidFill>
                      <a:srgbClr val="E1F8FD"/>
                    </a:solidFill>
                  </a:tcPr>
                </a:tc>
              </a:tr>
              <a:tr h="243325">
                <a:tc>
                  <a:txBody>
                    <a:bodyPr/>
                    <a:lstStyle/>
                    <a:p>
                      <a:pPr indent="0" lvl="0" marL="0" marR="0" rtl="0" algn="l">
                        <a:lnSpc>
                          <a:spcPct val="107000"/>
                        </a:lnSpc>
                        <a:spcBef>
                          <a:spcPts val="0"/>
                        </a:spcBef>
                        <a:spcAft>
                          <a:spcPts val="0"/>
                        </a:spcAft>
                        <a:buNone/>
                      </a:pPr>
                      <a:r>
                        <a:rPr lang="en-GB" sz="1200" u="none" cap="none" strike="noStrike">
                          <a:solidFill>
                            <a:schemeClr val="dk1"/>
                          </a:solidFill>
                          <a:latin typeface="Arial"/>
                          <a:ea typeface="Arial"/>
                          <a:cs typeface="Arial"/>
                          <a:sym typeface="Arial"/>
                        </a:rPr>
                        <a:t>≥ 1 </a:t>
                      </a:r>
                      <a:r>
                        <a:rPr b="1" lang="en-GB" sz="1200" u="none" cap="none" strike="noStrike">
                          <a:solidFill>
                            <a:schemeClr val="dk1"/>
                          </a:solidFill>
                          <a:latin typeface="Arial"/>
                          <a:ea typeface="Arial"/>
                          <a:cs typeface="Arial"/>
                          <a:sym typeface="Arial"/>
                        </a:rPr>
                        <a:t>serious AE</a:t>
                      </a:r>
                      <a:endParaRPr/>
                    </a:p>
                  </a:txBody>
                  <a:tcPr marT="9150" marB="0" marR="9150" marL="731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D3F8F9"/>
                    </a:solidFill>
                  </a:tcPr>
                </a:tc>
                <a:tc>
                  <a:txBody>
                    <a:bodyPr/>
                    <a:lstStyle/>
                    <a:p>
                      <a:pPr indent="0" lvl="0" marL="0" marR="0" rtl="0" algn="l">
                        <a:lnSpc>
                          <a:spcPct val="107000"/>
                        </a:lnSpc>
                        <a:spcBef>
                          <a:spcPts val="0"/>
                        </a:spcBef>
                        <a:spcAft>
                          <a:spcPts val="0"/>
                        </a:spcAft>
                        <a:buNone/>
                      </a:pPr>
                      <a:r>
                        <a:rPr lang="en-GB" sz="1200" u="none" cap="none" strike="noStrike">
                          <a:solidFill>
                            <a:schemeClr val="dk1"/>
                          </a:solidFill>
                          <a:latin typeface="Arial"/>
                          <a:ea typeface="Arial"/>
                          <a:cs typeface="Arial"/>
                          <a:sym typeface="Arial"/>
                        </a:rPr>
                        <a:t>4 (3·2)</a:t>
                      </a:r>
                      <a:endParaRPr/>
                    </a:p>
                  </a:txBody>
                  <a:tcPr marT="0" marB="0" marR="33550" marL="335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D3F8F9"/>
                    </a:solidFill>
                  </a:tcPr>
                </a:tc>
                <a:tc>
                  <a:txBody>
                    <a:bodyPr/>
                    <a:lstStyle/>
                    <a:p>
                      <a:pPr indent="0" lvl="0" marL="0" marR="0" rtl="0" algn="l">
                        <a:lnSpc>
                          <a:spcPct val="107000"/>
                        </a:lnSpc>
                        <a:spcBef>
                          <a:spcPts val="0"/>
                        </a:spcBef>
                        <a:spcAft>
                          <a:spcPts val="0"/>
                        </a:spcAft>
                        <a:buNone/>
                      </a:pPr>
                      <a:r>
                        <a:rPr lang="en-GB" sz="1200" u="none" cap="none" strike="noStrike">
                          <a:solidFill>
                            <a:schemeClr val="dk1"/>
                          </a:solidFill>
                          <a:latin typeface="Arial"/>
                          <a:ea typeface="Arial"/>
                          <a:cs typeface="Arial"/>
                          <a:sym typeface="Arial"/>
                        </a:rPr>
                        <a:t>2 (0·8)</a:t>
                      </a:r>
                      <a:endParaRPr/>
                    </a:p>
                  </a:txBody>
                  <a:tcPr marT="0" marB="0" marR="33550" marL="335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D3F8F9"/>
                    </a:solidFill>
                  </a:tcPr>
                </a:tc>
              </a:tr>
              <a:tr h="298625">
                <a:tc>
                  <a:txBody>
                    <a:bodyPr/>
                    <a:lstStyle/>
                    <a:p>
                      <a:pPr indent="0" lvl="0" marL="0" marR="0" rtl="0" algn="l">
                        <a:lnSpc>
                          <a:spcPct val="107000"/>
                        </a:lnSpc>
                        <a:spcBef>
                          <a:spcPts val="0"/>
                        </a:spcBef>
                        <a:spcAft>
                          <a:spcPts val="0"/>
                        </a:spcAft>
                        <a:buNone/>
                      </a:pPr>
                      <a:r>
                        <a:rPr b="1" lang="en-GB" sz="1200" u="none" cap="none" strike="noStrike">
                          <a:solidFill>
                            <a:schemeClr val="dk1"/>
                          </a:solidFill>
                          <a:latin typeface="Arial"/>
                          <a:ea typeface="Arial"/>
                          <a:cs typeface="Arial"/>
                          <a:sym typeface="Arial"/>
                        </a:rPr>
                        <a:t>AE leading to withdrawal from trial</a:t>
                      </a:r>
                      <a:endParaRPr/>
                    </a:p>
                  </a:txBody>
                  <a:tcPr marT="9150" marB="0" marR="9150" marL="731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E1F8FD"/>
                    </a:solidFill>
                  </a:tcPr>
                </a:tc>
                <a:tc>
                  <a:txBody>
                    <a:bodyPr/>
                    <a:lstStyle/>
                    <a:p>
                      <a:pPr indent="0" lvl="0" marL="0" marR="0" rtl="0" algn="l">
                        <a:lnSpc>
                          <a:spcPct val="107000"/>
                        </a:lnSpc>
                        <a:spcBef>
                          <a:spcPts val="0"/>
                        </a:spcBef>
                        <a:spcAft>
                          <a:spcPts val="0"/>
                        </a:spcAft>
                        <a:buNone/>
                      </a:pPr>
                      <a:r>
                        <a:rPr lang="en-GB" sz="1200" u="none" cap="none" strike="noStrike">
                          <a:solidFill>
                            <a:schemeClr val="dk1"/>
                          </a:solidFill>
                          <a:latin typeface="Arial"/>
                          <a:ea typeface="Arial"/>
                          <a:cs typeface="Arial"/>
                          <a:sym typeface="Arial"/>
                        </a:rPr>
                        <a:t>1 (0·8)</a:t>
                      </a:r>
                      <a:endParaRPr/>
                    </a:p>
                  </a:txBody>
                  <a:tcPr marT="0" marB="0" marR="33550" marL="335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E1F8FD"/>
                    </a:solidFill>
                  </a:tcPr>
                </a:tc>
                <a:tc>
                  <a:txBody>
                    <a:bodyPr/>
                    <a:lstStyle/>
                    <a:p>
                      <a:pPr indent="0" lvl="0" marL="0" marR="0" rtl="0" algn="l">
                        <a:lnSpc>
                          <a:spcPct val="107000"/>
                        </a:lnSpc>
                        <a:spcBef>
                          <a:spcPts val="0"/>
                        </a:spcBef>
                        <a:spcAft>
                          <a:spcPts val="0"/>
                        </a:spcAft>
                        <a:buNone/>
                      </a:pPr>
                      <a:r>
                        <a:rPr lang="en-GB" sz="1200" u="none" cap="none" strike="noStrike">
                          <a:solidFill>
                            <a:schemeClr val="dk1"/>
                          </a:solidFill>
                          <a:latin typeface="Arial"/>
                          <a:ea typeface="Arial"/>
                          <a:cs typeface="Arial"/>
                          <a:sym typeface="Arial"/>
                        </a:rPr>
                        <a:t>6 (2·4)</a:t>
                      </a:r>
                      <a:endParaRPr/>
                    </a:p>
                  </a:txBody>
                  <a:tcPr marT="0" marB="0" marR="33550" marL="335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E1F8FD"/>
                    </a:solidFill>
                  </a:tcPr>
                </a:tc>
              </a:tr>
              <a:tr h="263975">
                <a:tc>
                  <a:txBody>
                    <a:bodyPr/>
                    <a:lstStyle/>
                    <a:p>
                      <a:pPr indent="0" lvl="0" marL="0" marR="0" rtl="0" algn="l">
                        <a:lnSpc>
                          <a:spcPct val="107000"/>
                        </a:lnSpc>
                        <a:spcBef>
                          <a:spcPts val="0"/>
                        </a:spcBef>
                        <a:spcAft>
                          <a:spcPts val="0"/>
                        </a:spcAft>
                        <a:buNone/>
                      </a:pPr>
                      <a:r>
                        <a:rPr b="1" lang="en-GB" sz="1200" u="none" cap="none" strike="noStrike">
                          <a:solidFill>
                            <a:schemeClr val="dk1"/>
                          </a:solidFill>
                          <a:latin typeface="Arial"/>
                          <a:ea typeface="Arial"/>
                          <a:cs typeface="Arial"/>
                          <a:sym typeface="Arial"/>
                        </a:rPr>
                        <a:t>Frequent AEs (≥ 5% in any treatment group)</a:t>
                      </a:r>
                      <a:r>
                        <a:rPr b="1" baseline="30000" lang="en-GB" sz="1200" u="none" cap="none" strike="noStrike">
                          <a:solidFill>
                            <a:schemeClr val="dk1"/>
                          </a:solidFill>
                          <a:latin typeface="Arial"/>
                          <a:ea typeface="Arial"/>
                          <a:cs typeface="Arial"/>
                          <a:sym typeface="Arial"/>
                        </a:rPr>
                        <a:t>a</a:t>
                      </a:r>
                      <a:endParaRPr/>
                    </a:p>
                  </a:txBody>
                  <a:tcPr marT="9150" marB="0" marR="9150" marL="731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D3F8F9"/>
                    </a:solidFill>
                  </a:tcPr>
                </a:tc>
                <a:tc>
                  <a:txBody>
                    <a:bodyPr/>
                    <a:lstStyle/>
                    <a:p>
                      <a:pPr indent="0" lvl="0" marL="0" marR="0" rtl="0" algn="l">
                        <a:lnSpc>
                          <a:spcPct val="107000"/>
                        </a:lnSpc>
                        <a:spcBef>
                          <a:spcPts val="0"/>
                        </a:spcBef>
                        <a:spcAft>
                          <a:spcPts val="0"/>
                        </a:spcAft>
                        <a:buNone/>
                      </a:pPr>
                      <a:r>
                        <a:rPr lang="en-GB" sz="1200" u="none" cap="none" strike="noStrike">
                          <a:solidFill>
                            <a:schemeClr val="dk1"/>
                          </a:solidFill>
                          <a:latin typeface="Arial"/>
                          <a:ea typeface="Arial"/>
                          <a:cs typeface="Arial"/>
                          <a:sym typeface="Arial"/>
                        </a:rPr>
                        <a:t> </a:t>
                      </a:r>
                      <a:endParaRPr/>
                    </a:p>
                  </a:txBody>
                  <a:tcPr marT="0" marB="0" marR="33550" marL="335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D3F8F9"/>
                    </a:solidFill>
                  </a:tcPr>
                </a:tc>
                <a:tc>
                  <a:txBody>
                    <a:bodyPr/>
                    <a:lstStyle/>
                    <a:p>
                      <a:pPr indent="0" lvl="0" marL="0" marR="0" rtl="0" algn="l">
                        <a:lnSpc>
                          <a:spcPct val="107000"/>
                        </a:lnSpc>
                        <a:spcBef>
                          <a:spcPts val="0"/>
                        </a:spcBef>
                        <a:spcAft>
                          <a:spcPts val="0"/>
                        </a:spcAft>
                        <a:buNone/>
                      </a:pPr>
                      <a:r>
                        <a:rPr lang="en-GB" sz="1200" u="none" cap="none" strike="noStrike">
                          <a:solidFill>
                            <a:schemeClr val="dk1"/>
                          </a:solidFill>
                          <a:latin typeface="Arial"/>
                          <a:ea typeface="Arial"/>
                          <a:cs typeface="Arial"/>
                          <a:sym typeface="Arial"/>
                        </a:rPr>
                        <a:t> </a:t>
                      </a:r>
                      <a:endParaRPr/>
                    </a:p>
                  </a:txBody>
                  <a:tcPr marT="0" marB="0" marR="33550" marL="335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D3F8F9"/>
                    </a:solidFill>
                  </a:tcPr>
                </a:tc>
              </a:tr>
              <a:tr h="243325">
                <a:tc>
                  <a:txBody>
                    <a:bodyPr/>
                    <a:lstStyle/>
                    <a:p>
                      <a:pPr indent="0" lvl="0" marL="228600" marR="0" rtl="0" algn="l">
                        <a:lnSpc>
                          <a:spcPct val="100000"/>
                        </a:lnSpc>
                        <a:spcBef>
                          <a:spcPts val="0"/>
                        </a:spcBef>
                        <a:spcAft>
                          <a:spcPts val="0"/>
                        </a:spcAft>
                        <a:buClr>
                          <a:schemeClr val="dk1"/>
                        </a:buClr>
                        <a:buSzPts val="1200"/>
                        <a:buFont typeface="Arial"/>
                        <a:buNone/>
                      </a:pPr>
                      <a:r>
                        <a:rPr b="1" lang="en-GB" sz="1200" u="none" cap="none" strike="noStrike">
                          <a:solidFill>
                            <a:schemeClr val="dk1"/>
                          </a:solidFill>
                          <a:latin typeface="Arial"/>
                          <a:ea typeface="Arial"/>
                          <a:cs typeface="Arial"/>
                          <a:sym typeface="Arial"/>
                        </a:rPr>
                        <a:t>Viral upper respiratory tract infection</a:t>
                      </a:r>
                      <a:endParaRPr/>
                    </a:p>
                  </a:txBody>
                  <a:tcPr marT="9525" marB="0" marR="9475" marL="720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E1F8FD"/>
                    </a:solidFill>
                  </a:tcPr>
                </a:tc>
                <a:tc>
                  <a:txBody>
                    <a:bodyPr/>
                    <a:lstStyle/>
                    <a:p>
                      <a:pPr indent="0" lvl="0" marL="0" marR="0" rtl="0" algn="l">
                        <a:lnSpc>
                          <a:spcPct val="100000"/>
                        </a:lnSpc>
                        <a:spcBef>
                          <a:spcPts val="0"/>
                        </a:spcBef>
                        <a:spcAft>
                          <a:spcPts val="0"/>
                        </a:spcAft>
                        <a:buClr>
                          <a:schemeClr val="dk1"/>
                        </a:buClr>
                        <a:buSzPts val="1200"/>
                        <a:buFont typeface="Arial"/>
                        <a:buNone/>
                      </a:pPr>
                      <a:r>
                        <a:rPr lang="en-GB" sz="1200" u="none" cap="none" strike="noStrike">
                          <a:solidFill>
                            <a:schemeClr val="dk1"/>
                          </a:solidFill>
                          <a:latin typeface="Arial"/>
                          <a:ea typeface="Arial"/>
                          <a:cs typeface="Arial"/>
                          <a:sym typeface="Arial"/>
                        </a:rPr>
                        <a:t>14 (11·1)</a:t>
                      </a:r>
                      <a:endParaRPr/>
                    </a:p>
                  </a:txBody>
                  <a:tcPr marT="9525" marB="0" marR="9475" marL="720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E1F8FD"/>
                    </a:solidFill>
                  </a:tcPr>
                </a:tc>
                <a:tc>
                  <a:txBody>
                    <a:bodyPr/>
                    <a:lstStyle/>
                    <a:p>
                      <a:pPr indent="0" lvl="0" marL="0" marR="0" rtl="0" algn="l">
                        <a:lnSpc>
                          <a:spcPct val="100000"/>
                        </a:lnSpc>
                        <a:spcBef>
                          <a:spcPts val="0"/>
                        </a:spcBef>
                        <a:spcAft>
                          <a:spcPts val="0"/>
                        </a:spcAft>
                        <a:buClr>
                          <a:schemeClr val="dk1"/>
                        </a:buClr>
                        <a:buSzPts val="1200"/>
                        <a:buFont typeface="Arial"/>
                        <a:buNone/>
                      </a:pPr>
                      <a:r>
                        <a:rPr lang="en-GB" sz="1200" u="none" cap="none" strike="noStrike">
                          <a:solidFill>
                            <a:schemeClr val="dk1"/>
                          </a:solidFill>
                          <a:latin typeface="Arial"/>
                          <a:ea typeface="Arial"/>
                          <a:cs typeface="Arial"/>
                          <a:sym typeface="Arial"/>
                        </a:rPr>
                        <a:t>49 (19·4)</a:t>
                      </a:r>
                      <a:endParaRPr/>
                    </a:p>
                  </a:txBody>
                  <a:tcPr marT="9525" marB="0" marR="9475" marL="720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E1F8FD"/>
                    </a:solidFill>
                  </a:tcPr>
                </a:tc>
              </a:tr>
              <a:tr h="259400">
                <a:tc>
                  <a:txBody>
                    <a:bodyPr/>
                    <a:lstStyle/>
                    <a:p>
                      <a:pPr indent="0" lvl="0" marL="228600" marR="0" rtl="0" algn="l">
                        <a:lnSpc>
                          <a:spcPct val="100000"/>
                        </a:lnSpc>
                        <a:spcBef>
                          <a:spcPts val="0"/>
                        </a:spcBef>
                        <a:spcAft>
                          <a:spcPts val="0"/>
                        </a:spcAft>
                        <a:buClr>
                          <a:schemeClr val="dk1"/>
                        </a:buClr>
                        <a:buSzPts val="1200"/>
                        <a:buFont typeface="Arial"/>
                        <a:buNone/>
                      </a:pPr>
                      <a:r>
                        <a:rPr b="1" lang="en-GB" sz="1200" u="none" cap="none" strike="noStrike">
                          <a:solidFill>
                            <a:schemeClr val="dk1"/>
                          </a:solidFill>
                          <a:latin typeface="Arial"/>
                          <a:ea typeface="Arial"/>
                          <a:cs typeface="Arial"/>
                          <a:sym typeface="Arial"/>
                        </a:rPr>
                        <a:t>Conjunctivitis</a:t>
                      </a:r>
                      <a:endParaRPr/>
                    </a:p>
                  </a:txBody>
                  <a:tcPr marT="9525" marB="0" marR="9475" marL="720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D3F8F9"/>
                    </a:solidFill>
                  </a:tcPr>
                </a:tc>
                <a:tc>
                  <a:txBody>
                    <a:bodyPr/>
                    <a:lstStyle/>
                    <a:p>
                      <a:pPr indent="0" lvl="0" marL="0" marR="0" rtl="0" algn="l">
                        <a:lnSpc>
                          <a:spcPct val="100000"/>
                        </a:lnSpc>
                        <a:spcBef>
                          <a:spcPts val="0"/>
                        </a:spcBef>
                        <a:spcAft>
                          <a:spcPts val="0"/>
                        </a:spcAft>
                        <a:buClr>
                          <a:schemeClr val="dk1"/>
                        </a:buClr>
                        <a:buSzPts val="1200"/>
                        <a:buFont typeface="Arial"/>
                        <a:buNone/>
                      </a:pPr>
                      <a:r>
                        <a:rPr lang="en-GB" sz="1200" u="none" cap="none" strike="noStrike">
                          <a:solidFill>
                            <a:schemeClr val="dk1"/>
                          </a:solidFill>
                          <a:latin typeface="Arial"/>
                          <a:ea typeface="Arial"/>
                          <a:cs typeface="Arial"/>
                          <a:sym typeface="Arial"/>
                        </a:rPr>
                        <a:t>4 (3·2)</a:t>
                      </a:r>
                      <a:endParaRPr/>
                    </a:p>
                  </a:txBody>
                  <a:tcPr marT="9525" marB="0" marR="9475" marL="720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D3F8F9"/>
                    </a:solidFill>
                  </a:tcPr>
                </a:tc>
                <a:tc>
                  <a:txBody>
                    <a:bodyPr/>
                    <a:lstStyle/>
                    <a:p>
                      <a:pPr indent="0" lvl="0" marL="0" marR="0" rtl="0" algn="l">
                        <a:lnSpc>
                          <a:spcPct val="100000"/>
                        </a:lnSpc>
                        <a:spcBef>
                          <a:spcPts val="0"/>
                        </a:spcBef>
                        <a:spcAft>
                          <a:spcPts val="0"/>
                        </a:spcAft>
                        <a:buClr>
                          <a:schemeClr val="dk1"/>
                        </a:buClr>
                        <a:buSzPts val="1200"/>
                        <a:buFont typeface="Arial"/>
                        <a:buNone/>
                      </a:pPr>
                      <a:r>
                        <a:rPr lang="en-GB" sz="1200" u="none" cap="none" strike="noStrike">
                          <a:solidFill>
                            <a:schemeClr val="dk1"/>
                          </a:solidFill>
                          <a:latin typeface="Arial"/>
                          <a:ea typeface="Arial"/>
                          <a:cs typeface="Arial"/>
                          <a:sym typeface="Arial"/>
                        </a:rPr>
                        <a:t>28 (11·1)</a:t>
                      </a:r>
                      <a:endParaRPr/>
                    </a:p>
                  </a:txBody>
                  <a:tcPr marT="9525" marB="0" marR="9475" marL="720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D3F8F9"/>
                    </a:solidFill>
                  </a:tcPr>
                </a:tc>
              </a:tr>
              <a:tr h="243325">
                <a:tc>
                  <a:txBody>
                    <a:bodyPr/>
                    <a:lstStyle/>
                    <a:p>
                      <a:pPr indent="0" lvl="0" marL="228600" marR="0" rtl="0" algn="l">
                        <a:lnSpc>
                          <a:spcPct val="100000"/>
                        </a:lnSpc>
                        <a:spcBef>
                          <a:spcPts val="0"/>
                        </a:spcBef>
                        <a:spcAft>
                          <a:spcPts val="0"/>
                        </a:spcAft>
                        <a:buClr>
                          <a:schemeClr val="dk1"/>
                        </a:buClr>
                        <a:buSzPts val="1200"/>
                        <a:buFont typeface="Arial"/>
                        <a:buNone/>
                      </a:pPr>
                      <a:r>
                        <a:rPr b="1" lang="en-GB" sz="1200" u="none" cap="none" strike="noStrike">
                          <a:solidFill>
                            <a:schemeClr val="dk1"/>
                          </a:solidFill>
                          <a:latin typeface="Arial"/>
                          <a:ea typeface="Arial"/>
                          <a:cs typeface="Arial"/>
                          <a:sym typeface="Arial"/>
                        </a:rPr>
                        <a:t>Upper respiratory tract infection</a:t>
                      </a:r>
                      <a:endParaRPr/>
                    </a:p>
                  </a:txBody>
                  <a:tcPr marT="9525" marB="0" marR="9475" marL="720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E1F8FD"/>
                    </a:solidFill>
                  </a:tcPr>
                </a:tc>
                <a:tc>
                  <a:txBody>
                    <a:bodyPr/>
                    <a:lstStyle/>
                    <a:p>
                      <a:pPr indent="0" lvl="0" marL="0" marR="0" rtl="0" algn="l">
                        <a:lnSpc>
                          <a:spcPct val="100000"/>
                        </a:lnSpc>
                        <a:spcBef>
                          <a:spcPts val="0"/>
                        </a:spcBef>
                        <a:spcAft>
                          <a:spcPts val="0"/>
                        </a:spcAft>
                        <a:buClr>
                          <a:schemeClr val="dk1"/>
                        </a:buClr>
                        <a:buSzPts val="1200"/>
                        <a:buFont typeface="Arial"/>
                        <a:buNone/>
                      </a:pPr>
                      <a:r>
                        <a:rPr lang="en-GB" sz="1200" u="none" cap="none" strike="noStrike">
                          <a:solidFill>
                            <a:schemeClr val="dk1"/>
                          </a:solidFill>
                          <a:latin typeface="Arial"/>
                          <a:ea typeface="Arial"/>
                          <a:cs typeface="Arial"/>
                          <a:sym typeface="Arial"/>
                        </a:rPr>
                        <a:t>6 (4·8)</a:t>
                      </a:r>
                      <a:endParaRPr/>
                    </a:p>
                  </a:txBody>
                  <a:tcPr marT="9525" marB="0" marR="9475" marL="720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E1F8FD"/>
                    </a:solidFill>
                  </a:tcPr>
                </a:tc>
                <a:tc>
                  <a:txBody>
                    <a:bodyPr/>
                    <a:lstStyle/>
                    <a:p>
                      <a:pPr indent="0" lvl="0" marL="0" marR="0" rtl="0" algn="l">
                        <a:lnSpc>
                          <a:spcPct val="100000"/>
                        </a:lnSpc>
                        <a:spcBef>
                          <a:spcPts val="0"/>
                        </a:spcBef>
                        <a:spcAft>
                          <a:spcPts val="0"/>
                        </a:spcAft>
                        <a:buClr>
                          <a:schemeClr val="dk1"/>
                        </a:buClr>
                        <a:buSzPts val="1200"/>
                        <a:buFont typeface="Arial"/>
                        <a:buNone/>
                      </a:pPr>
                      <a:r>
                        <a:rPr lang="en-GB" sz="1200" u="none" cap="none" strike="noStrike">
                          <a:solidFill>
                            <a:schemeClr val="dk1"/>
                          </a:solidFill>
                          <a:latin typeface="Arial"/>
                          <a:ea typeface="Arial"/>
                          <a:cs typeface="Arial"/>
                          <a:sym typeface="Arial"/>
                        </a:rPr>
                        <a:t>19 (7·5)</a:t>
                      </a:r>
                      <a:endParaRPr/>
                    </a:p>
                  </a:txBody>
                  <a:tcPr marT="9525" marB="0" marR="9475" marL="720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E1F8FD"/>
                    </a:solidFill>
                  </a:tcPr>
                </a:tc>
              </a:tr>
              <a:tr h="243325">
                <a:tc>
                  <a:txBody>
                    <a:bodyPr/>
                    <a:lstStyle/>
                    <a:p>
                      <a:pPr indent="0" lvl="0" marL="228600" marR="0" rtl="0" algn="l">
                        <a:lnSpc>
                          <a:spcPct val="100000"/>
                        </a:lnSpc>
                        <a:spcBef>
                          <a:spcPts val="0"/>
                        </a:spcBef>
                        <a:spcAft>
                          <a:spcPts val="0"/>
                        </a:spcAft>
                        <a:buClr>
                          <a:schemeClr val="dk1"/>
                        </a:buClr>
                        <a:buSzPts val="1200"/>
                        <a:buFont typeface="Arial"/>
                        <a:buNone/>
                      </a:pPr>
                      <a:r>
                        <a:rPr b="1" lang="en-GB" sz="1200" u="none" cap="none" strike="noStrike">
                          <a:solidFill>
                            <a:schemeClr val="dk1"/>
                          </a:solidFill>
                          <a:latin typeface="Arial"/>
                          <a:ea typeface="Arial"/>
                          <a:cs typeface="Arial"/>
                          <a:sym typeface="Arial"/>
                        </a:rPr>
                        <a:t>Injection-site reaction</a:t>
                      </a:r>
                      <a:endParaRPr/>
                    </a:p>
                  </a:txBody>
                  <a:tcPr marT="9525" marB="0" marR="9475" marL="720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D3F8F9"/>
                    </a:solidFill>
                  </a:tcPr>
                </a:tc>
                <a:tc>
                  <a:txBody>
                    <a:bodyPr/>
                    <a:lstStyle/>
                    <a:p>
                      <a:pPr indent="0" lvl="0" marL="0" marR="0" rtl="0" algn="l">
                        <a:lnSpc>
                          <a:spcPct val="100000"/>
                        </a:lnSpc>
                        <a:spcBef>
                          <a:spcPts val="0"/>
                        </a:spcBef>
                        <a:spcAft>
                          <a:spcPts val="0"/>
                        </a:spcAft>
                        <a:buClr>
                          <a:schemeClr val="dk1"/>
                        </a:buClr>
                        <a:buSzPts val="1200"/>
                        <a:buFont typeface="Arial"/>
                        <a:buNone/>
                      </a:pPr>
                      <a:r>
                        <a:rPr lang="en-GB" sz="1200" u="none" cap="none" strike="noStrike">
                          <a:solidFill>
                            <a:schemeClr val="dk1"/>
                          </a:solidFill>
                          <a:latin typeface="Arial"/>
                          <a:ea typeface="Arial"/>
                          <a:cs typeface="Arial"/>
                          <a:sym typeface="Arial"/>
                        </a:rPr>
                        <a:t>0</a:t>
                      </a:r>
                      <a:endParaRPr/>
                    </a:p>
                  </a:txBody>
                  <a:tcPr marT="9525" marB="0" marR="9475" marL="720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D3F8F9"/>
                    </a:solidFill>
                  </a:tcPr>
                </a:tc>
                <a:tc>
                  <a:txBody>
                    <a:bodyPr/>
                    <a:lstStyle/>
                    <a:p>
                      <a:pPr indent="0" lvl="0" marL="0" marR="0" rtl="0" algn="l">
                        <a:lnSpc>
                          <a:spcPct val="100000"/>
                        </a:lnSpc>
                        <a:spcBef>
                          <a:spcPts val="0"/>
                        </a:spcBef>
                        <a:spcAft>
                          <a:spcPts val="0"/>
                        </a:spcAft>
                        <a:buClr>
                          <a:schemeClr val="dk1"/>
                        </a:buClr>
                        <a:buSzPts val="1200"/>
                        <a:buFont typeface="Arial"/>
                        <a:buNone/>
                      </a:pPr>
                      <a:r>
                        <a:rPr lang="en-GB" sz="1200" u="none" cap="none" strike="noStrike">
                          <a:solidFill>
                            <a:schemeClr val="dk1"/>
                          </a:solidFill>
                          <a:latin typeface="Arial"/>
                          <a:ea typeface="Arial"/>
                          <a:cs typeface="Arial"/>
                          <a:sym typeface="Arial"/>
                        </a:rPr>
                        <a:t>17 (6·7)</a:t>
                      </a:r>
                      <a:endParaRPr/>
                    </a:p>
                  </a:txBody>
                  <a:tcPr marT="9525" marB="0" marR="9475" marL="720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D3F8F9"/>
                    </a:solidFill>
                  </a:tcPr>
                </a:tc>
              </a:tr>
              <a:tr h="243325">
                <a:tc>
                  <a:txBody>
                    <a:bodyPr/>
                    <a:lstStyle/>
                    <a:p>
                      <a:pPr indent="0" lvl="0" marL="228600" marR="0" rtl="0" algn="l">
                        <a:lnSpc>
                          <a:spcPct val="100000"/>
                        </a:lnSpc>
                        <a:spcBef>
                          <a:spcPts val="0"/>
                        </a:spcBef>
                        <a:spcAft>
                          <a:spcPts val="0"/>
                        </a:spcAft>
                        <a:buClr>
                          <a:schemeClr val="dk1"/>
                        </a:buClr>
                        <a:buSzPts val="1200"/>
                        <a:buFont typeface="Arial"/>
                        <a:buNone/>
                      </a:pPr>
                      <a:r>
                        <a:rPr b="1" lang="en-GB" sz="1200" u="none" cap="none" strike="noStrike">
                          <a:solidFill>
                            <a:schemeClr val="dk1"/>
                          </a:solidFill>
                          <a:latin typeface="Arial"/>
                          <a:ea typeface="Arial"/>
                          <a:cs typeface="Arial"/>
                          <a:sym typeface="Arial"/>
                        </a:rPr>
                        <a:t>Atopic dermatitis</a:t>
                      </a:r>
                      <a:endParaRPr/>
                    </a:p>
                  </a:txBody>
                  <a:tcPr marT="9525" marB="0" marR="9475" marL="720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E1F8FD"/>
                    </a:solidFill>
                  </a:tcPr>
                </a:tc>
                <a:tc>
                  <a:txBody>
                    <a:bodyPr/>
                    <a:lstStyle/>
                    <a:p>
                      <a:pPr indent="0" lvl="0" marL="0" marR="0" rtl="0" algn="l">
                        <a:lnSpc>
                          <a:spcPct val="100000"/>
                        </a:lnSpc>
                        <a:spcBef>
                          <a:spcPts val="0"/>
                        </a:spcBef>
                        <a:spcAft>
                          <a:spcPts val="0"/>
                        </a:spcAft>
                        <a:buClr>
                          <a:schemeClr val="dk1"/>
                        </a:buClr>
                        <a:buSzPts val="1200"/>
                        <a:buFont typeface="Arial"/>
                        <a:buNone/>
                      </a:pPr>
                      <a:r>
                        <a:rPr lang="en-GB" sz="1200" u="none" cap="none" strike="noStrike">
                          <a:solidFill>
                            <a:schemeClr val="dk1"/>
                          </a:solidFill>
                          <a:latin typeface="Arial"/>
                          <a:ea typeface="Arial"/>
                          <a:cs typeface="Arial"/>
                          <a:sym typeface="Arial"/>
                        </a:rPr>
                        <a:t>10 (7·9)</a:t>
                      </a:r>
                      <a:endParaRPr/>
                    </a:p>
                  </a:txBody>
                  <a:tcPr marT="9525" marB="0" marR="9475" marL="720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E1F8FD"/>
                    </a:solidFill>
                  </a:tcPr>
                </a:tc>
                <a:tc>
                  <a:txBody>
                    <a:bodyPr/>
                    <a:lstStyle/>
                    <a:p>
                      <a:pPr indent="0" lvl="0" marL="0" marR="0" rtl="0" algn="l">
                        <a:lnSpc>
                          <a:spcPct val="100000"/>
                        </a:lnSpc>
                        <a:spcBef>
                          <a:spcPts val="0"/>
                        </a:spcBef>
                        <a:spcAft>
                          <a:spcPts val="0"/>
                        </a:spcAft>
                        <a:buClr>
                          <a:schemeClr val="dk1"/>
                        </a:buClr>
                        <a:buSzPts val="1200"/>
                        <a:buFont typeface="Arial"/>
                        <a:buNone/>
                      </a:pPr>
                      <a:r>
                        <a:rPr lang="en-GB" sz="1200" u="none" cap="none" strike="noStrike">
                          <a:solidFill>
                            <a:schemeClr val="dk1"/>
                          </a:solidFill>
                          <a:latin typeface="Arial"/>
                          <a:ea typeface="Arial"/>
                          <a:cs typeface="Arial"/>
                          <a:sym typeface="Arial"/>
                        </a:rPr>
                        <a:t>6 (2·4)</a:t>
                      </a:r>
                      <a:endParaRPr/>
                    </a:p>
                  </a:txBody>
                  <a:tcPr marT="9525" marB="0" marR="9475" marL="720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E1F8FD"/>
                    </a:solidFill>
                  </a:tcPr>
                </a:tc>
              </a:tr>
              <a:tr h="243325">
                <a:tc>
                  <a:txBody>
                    <a:bodyPr/>
                    <a:lstStyle/>
                    <a:p>
                      <a:pPr indent="0" lvl="0" marL="228600" marR="0" rtl="0" algn="l">
                        <a:lnSpc>
                          <a:spcPct val="100000"/>
                        </a:lnSpc>
                        <a:spcBef>
                          <a:spcPts val="0"/>
                        </a:spcBef>
                        <a:spcAft>
                          <a:spcPts val="0"/>
                        </a:spcAft>
                        <a:buClr>
                          <a:schemeClr val="dk1"/>
                        </a:buClr>
                        <a:buSzPts val="1200"/>
                        <a:buFont typeface="Arial"/>
                        <a:buNone/>
                      </a:pPr>
                      <a:r>
                        <a:rPr b="1" lang="en-GB" sz="1200" u="none" cap="none" strike="noStrike">
                          <a:solidFill>
                            <a:schemeClr val="dk1"/>
                          </a:solidFill>
                          <a:latin typeface="Arial"/>
                          <a:ea typeface="Arial"/>
                          <a:cs typeface="Arial"/>
                          <a:sym typeface="Arial"/>
                        </a:rPr>
                        <a:t>Headache</a:t>
                      </a:r>
                      <a:endParaRPr/>
                    </a:p>
                  </a:txBody>
                  <a:tcPr marT="9525" marB="0" marR="9475" marL="720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lt1"/>
                      </a:solidFill>
                      <a:prstDash val="solid"/>
                      <a:round/>
                      <a:headEnd len="sm" w="sm" type="none"/>
                      <a:tailEnd len="sm" w="sm" type="none"/>
                    </a:lnT>
                    <a:lnB cap="flat" cmpd="sng" w="19050">
                      <a:solidFill>
                        <a:schemeClr val="dk1"/>
                      </a:solidFill>
                      <a:prstDash val="solid"/>
                      <a:round/>
                      <a:headEnd len="sm" w="sm" type="none"/>
                      <a:tailEnd len="sm" w="sm" type="none"/>
                    </a:lnB>
                    <a:solidFill>
                      <a:srgbClr val="D3F8F9"/>
                    </a:solidFill>
                  </a:tcPr>
                </a:tc>
                <a:tc>
                  <a:txBody>
                    <a:bodyPr/>
                    <a:lstStyle/>
                    <a:p>
                      <a:pPr indent="0" lvl="0" marL="0" marR="0" rtl="0" algn="l">
                        <a:lnSpc>
                          <a:spcPct val="100000"/>
                        </a:lnSpc>
                        <a:spcBef>
                          <a:spcPts val="0"/>
                        </a:spcBef>
                        <a:spcAft>
                          <a:spcPts val="0"/>
                        </a:spcAft>
                        <a:buClr>
                          <a:schemeClr val="dk1"/>
                        </a:buClr>
                        <a:buSzPts val="1200"/>
                        <a:buFont typeface="Arial"/>
                        <a:buNone/>
                      </a:pPr>
                      <a:r>
                        <a:rPr lang="en-GB" sz="1200" u="none" cap="none" strike="noStrike">
                          <a:solidFill>
                            <a:schemeClr val="dk1"/>
                          </a:solidFill>
                          <a:latin typeface="Arial"/>
                          <a:ea typeface="Arial"/>
                          <a:cs typeface="Arial"/>
                          <a:sym typeface="Arial"/>
                        </a:rPr>
                        <a:t>6 (4·8)</a:t>
                      </a:r>
                      <a:endParaRPr/>
                    </a:p>
                  </a:txBody>
                  <a:tcPr marT="9525" marB="0" marR="9475" marL="720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lt1"/>
                      </a:solidFill>
                      <a:prstDash val="solid"/>
                      <a:round/>
                      <a:headEnd len="sm" w="sm" type="none"/>
                      <a:tailEnd len="sm" w="sm" type="none"/>
                    </a:lnT>
                    <a:lnB cap="flat" cmpd="sng" w="19050">
                      <a:solidFill>
                        <a:schemeClr val="dk1"/>
                      </a:solidFill>
                      <a:prstDash val="solid"/>
                      <a:round/>
                      <a:headEnd len="sm" w="sm" type="none"/>
                      <a:tailEnd len="sm" w="sm" type="none"/>
                    </a:lnB>
                    <a:solidFill>
                      <a:srgbClr val="D3F8F9"/>
                    </a:solidFill>
                  </a:tcPr>
                </a:tc>
                <a:tc>
                  <a:txBody>
                    <a:bodyPr/>
                    <a:lstStyle/>
                    <a:p>
                      <a:pPr indent="0" lvl="0" marL="0" marR="0" rtl="0" algn="l">
                        <a:lnSpc>
                          <a:spcPct val="100000"/>
                        </a:lnSpc>
                        <a:spcBef>
                          <a:spcPts val="0"/>
                        </a:spcBef>
                        <a:spcAft>
                          <a:spcPts val="0"/>
                        </a:spcAft>
                        <a:buClr>
                          <a:schemeClr val="dk1"/>
                        </a:buClr>
                        <a:buSzPts val="1200"/>
                        <a:buFont typeface="Arial"/>
                        <a:buNone/>
                      </a:pPr>
                      <a:r>
                        <a:rPr lang="en-GB" sz="1200" u="none" cap="none" strike="noStrike">
                          <a:solidFill>
                            <a:schemeClr val="dk1"/>
                          </a:solidFill>
                          <a:latin typeface="Arial"/>
                          <a:ea typeface="Arial"/>
                          <a:cs typeface="Arial"/>
                          <a:sym typeface="Arial"/>
                        </a:rPr>
                        <a:t>22 (8·7)</a:t>
                      </a:r>
                      <a:endParaRPr/>
                    </a:p>
                  </a:txBody>
                  <a:tcPr marT="9525" marB="0" marR="9475" marL="720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chemeClr val="lt1"/>
                      </a:solidFill>
                      <a:prstDash val="solid"/>
                      <a:round/>
                      <a:headEnd len="sm" w="sm" type="none"/>
                      <a:tailEnd len="sm" w="sm" type="none"/>
                    </a:lnT>
                    <a:lnB cap="flat" cmpd="sng" w="19050">
                      <a:solidFill>
                        <a:schemeClr val="dk1"/>
                      </a:solidFill>
                      <a:prstDash val="solid"/>
                      <a:round/>
                      <a:headEnd len="sm" w="sm" type="none"/>
                      <a:tailEnd len="sm" w="sm" type="none"/>
                    </a:lnB>
                    <a:solidFill>
                      <a:srgbClr val="D3F8F9"/>
                    </a:solidFill>
                  </a:tcPr>
                </a:tc>
              </a:tr>
            </a:tbl>
          </a:graphicData>
        </a:graphic>
      </p:graphicFrame>
      <p:sp>
        <p:nvSpPr>
          <p:cNvPr id="464" name="Google Shape;464;p15"/>
          <p:cNvSpPr txBox="1"/>
          <p:nvPr/>
        </p:nvSpPr>
        <p:spPr>
          <a:xfrm>
            <a:off x="542924" y="6047441"/>
            <a:ext cx="7442835" cy="7848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900">
              <a:solidFill>
                <a:schemeClr val="dk1"/>
              </a:solidFill>
              <a:latin typeface="Arial"/>
              <a:ea typeface="Arial"/>
              <a:cs typeface="Arial"/>
              <a:sym typeface="Arial"/>
            </a:endParaRPr>
          </a:p>
          <a:p>
            <a:pPr indent="0" lvl="0" marL="0" marR="0" rtl="0" algn="l">
              <a:spcBef>
                <a:spcPts val="0"/>
              </a:spcBef>
              <a:spcAft>
                <a:spcPts val="0"/>
              </a:spcAft>
              <a:buNone/>
            </a:pPr>
            <a:r>
              <a:t/>
            </a:r>
            <a:endParaRPr sz="900">
              <a:solidFill>
                <a:schemeClr val="dk1"/>
              </a:solidFill>
              <a:latin typeface="Arial"/>
              <a:ea typeface="Arial"/>
              <a:cs typeface="Arial"/>
              <a:sym typeface="Arial"/>
            </a:endParaRPr>
          </a:p>
          <a:p>
            <a:pPr indent="0" lvl="0" marL="0" marR="0" rtl="0" algn="l">
              <a:spcBef>
                <a:spcPts val="0"/>
              </a:spcBef>
              <a:spcAft>
                <a:spcPts val="0"/>
              </a:spcAft>
              <a:buNone/>
            </a:pPr>
            <a:r>
              <a:t/>
            </a:r>
            <a:endParaRPr sz="900">
              <a:solidFill>
                <a:schemeClr val="dk1"/>
              </a:solidFill>
              <a:latin typeface="Arial"/>
              <a:ea typeface="Arial"/>
              <a:cs typeface="Arial"/>
              <a:sym typeface="Arial"/>
            </a:endParaRPr>
          </a:p>
          <a:p>
            <a:pPr indent="0" lvl="0" marL="0" marR="0" rtl="0" algn="l">
              <a:spcBef>
                <a:spcPts val="0"/>
              </a:spcBef>
              <a:spcAft>
                <a:spcPts val="0"/>
              </a:spcAft>
              <a:buNone/>
            </a:pPr>
            <a:r>
              <a:rPr baseline="30000" lang="en-GB" sz="900">
                <a:solidFill>
                  <a:srgbClr val="6D6E71"/>
                </a:solidFill>
                <a:latin typeface="Arial"/>
                <a:ea typeface="Arial"/>
                <a:cs typeface="Arial"/>
                <a:sym typeface="Arial"/>
              </a:rPr>
              <a:t>a</a:t>
            </a:r>
            <a:r>
              <a:rPr lang="en-GB" sz="900">
                <a:solidFill>
                  <a:srgbClr val="6D6E71"/>
                </a:solidFill>
                <a:latin typeface="Arial"/>
                <a:ea typeface="Arial"/>
                <a:cs typeface="Arial"/>
                <a:sym typeface="Arial"/>
              </a:rPr>
              <a:t>Preferred terms according to MedDRA version 20·0. Patients treated with tralokinumab or placebo were instructed to use TCS as needed. </a:t>
            </a:r>
            <a:endParaRPr/>
          </a:p>
          <a:p>
            <a:pPr indent="0" lvl="0" marL="0" marR="0" rtl="0" algn="l">
              <a:spcBef>
                <a:spcPts val="0"/>
              </a:spcBef>
              <a:spcAft>
                <a:spcPts val="0"/>
              </a:spcAft>
              <a:buNone/>
            </a:pPr>
            <a:r>
              <a:rPr lang="en-GB" sz="900">
                <a:solidFill>
                  <a:srgbClr val="6D6E71"/>
                </a:solidFill>
                <a:latin typeface="Arial"/>
                <a:ea typeface="Arial"/>
                <a:cs typeface="Arial"/>
                <a:sym typeface="Arial"/>
              </a:rPr>
              <a:t>AE, adverse event; MedDRA, Medical Dictionary for Regulatory Activities.</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9" name="Shape 469"/>
        <p:cNvGrpSpPr/>
        <p:nvPr/>
      </p:nvGrpSpPr>
      <p:grpSpPr>
        <a:xfrm>
          <a:off x="0" y="0"/>
          <a:ext cx="0" cy="0"/>
          <a:chOff x="0" y="0"/>
          <a:chExt cx="0" cy="0"/>
        </a:xfrm>
      </p:grpSpPr>
      <p:sp>
        <p:nvSpPr>
          <p:cNvPr id="470" name="Google Shape;470;p16"/>
          <p:cNvSpPr txBox="1"/>
          <p:nvPr>
            <p:ph type="title"/>
          </p:nvPr>
        </p:nvSpPr>
        <p:spPr>
          <a:xfrm>
            <a:off x="719667" y="704088"/>
            <a:ext cx="10767484" cy="50428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None/>
            </a:pPr>
            <a:r>
              <a:rPr lang="en-GB"/>
              <a:t>Discussion</a:t>
            </a:r>
            <a:endParaRPr/>
          </a:p>
        </p:txBody>
      </p:sp>
      <p:sp>
        <p:nvSpPr>
          <p:cNvPr id="471" name="Google Shape;471;p16"/>
          <p:cNvSpPr txBox="1"/>
          <p:nvPr>
            <p:ph idx="1" type="body"/>
          </p:nvPr>
        </p:nvSpPr>
        <p:spPr>
          <a:xfrm>
            <a:off x="719405" y="1481328"/>
            <a:ext cx="10526664" cy="5108658"/>
          </a:xfrm>
          <a:prstGeom prst="rect">
            <a:avLst/>
          </a:prstGeom>
          <a:noFill/>
          <a:ln>
            <a:noFill/>
          </a:ln>
        </p:spPr>
        <p:txBody>
          <a:bodyPr anchorCtr="0" anchor="t" bIns="0" lIns="0" spcFirstLastPara="1" rIns="0" wrap="square" tIns="0">
            <a:noAutofit/>
          </a:bodyPr>
          <a:lstStyle/>
          <a:p>
            <a:pPr indent="-284163" lvl="0" marL="284163" rtl="0" algn="l">
              <a:lnSpc>
                <a:spcPct val="95000"/>
              </a:lnSpc>
              <a:spcBef>
                <a:spcPts val="0"/>
              </a:spcBef>
              <a:spcAft>
                <a:spcPts val="0"/>
              </a:spcAft>
              <a:buClr>
                <a:srgbClr val="6D6E71"/>
              </a:buClr>
              <a:buSzPts val="2000"/>
              <a:buChar char="•"/>
            </a:pPr>
            <a:r>
              <a:rPr lang="en-GB" sz="2000"/>
              <a:t>Tralokinumab 300 mg Q2W plus TCS was more effective than placebo Q2W plus TCS in all primary and secondary endpoints assessed at week 16</a:t>
            </a:r>
            <a:endParaRPr/>
          </a:p>
          <a:p>
            <a:pPr indent="-284163" lvl="0" marL="284163" rtl="0" algn="l">
              <a:lnSpc>
                <a:spcPct val="95000"/>
              </a:lnSpc>
              <a:spcBef>
                <a:spcPts val="1000"/>
              </a:spcBef>
              <a:spcAft>
                <a:spcPts val="0"/>
              </a:spcAft>
              <a:buClr>
                <a:srgbClr val="6D6E71"/>
              </a:buClr>
              <a:buSzPts val="2000"/>
              <a:buChar char="•"/>
            </a:pPr>
            <a:r>
              <a:rPr lang="en-GB" sz="2000"/>
              <a:t>Less TCS was used with tralokinumab + TCS vs placebo + TCS through week 16</a:t>
            </a:r>
            <a:endParaRPr/>
          </a:p>
          <a:p>
            <a:pPr indent="-284163" lvl="0" marL="284163" rtl="0" algn="l">
              <a:lnSpc>
                <a:spcPct val="95000"/>
              </a:lnSpc>
              <a:spcBef>
                <a:spcPts val="1000"/>
              </a:spcBef>
              <a:spcAft>
                <a:spcPts val="0"/>
              </a:spcAft>
              <a:buClr>
                <a:srgbClr val="6D6E71"/>
              </a:buClr>
              <a:buSzPts val="2000"/>
              <a:buChar char="•"/>
            </a:pPr>
            <a:r>
              <a:rPr lang="en-GB" sz="2000"/>
              <a:t>Both Q2W and Q4W tralokinumab dosing demonstrated a high level of maintained response at week 32 and Q4W dosing did not increase TCS use </a:t>
            </a:r>
            <a:endParaRPr/>
          </a:p>
          <a:p>
            <a:pPr indent="-347663" lvl="1" marL="630238" rtl="0" algn="l">
              <a:lnSpc>
                <a:spcPct val="95000"/>
              </a:lnSpc>
              <a:spcBef>
                <a:spcPts val="1000"/>
              </a:spcBef>
              <a:spcAft>
                <a:spcPts val="0"/>
              </a:spcAft>
              <a:buClr>
                <a:srgbClr val="6D6E71"/>
              </a:buClr>
              <a:buSzPts val="1600"/>
              <a:buChar char="–"/>
            </a:pPr>
            <a:r>
              <a:rPr lang="en-GB" sz="1600"/>
              <a:t>Q4W dosing could be appropriate in some patients who have achieved clear or almost clear skin with initial Q2W dosing</a:t>
            </a:r>
            <a:endParaRPr sz="2000"/>
          </a:p>
          <a:p>
            <a:pPr indent="-284163" lvl="0" marL="284163" rtl="0" algn="l">
              <a:lnSpc>
                <a:spcPct val="95000"/>
              </a:lnSpc>
              <a:spcBef>
                <a:spcPts val="1000"/>
              </a:spcBef>
              <a:spcAft>
                <a:spcPts val="0"/>
              </a:spcAft>
              <a:buClr>
                <a:srgbClr val="6D6E71"/>
              </a:buClr>
              <a:buSzPts val="2000"/>
              <a:buChar char="•"/>
            </a:pPr>
            <a:r>
              <a:rPr lang="en-GB" sz="2000"/>
              <a:t>In patients who did not achieve IGA scores of 0/1 or EASI 75 at week 16, improvements continued over time with tralokinumab + TCS treatment, indicating that patients may benefit from continued treatment beyond week 16</a:t>
            </a:r>
            <a:endParaRPr sz="2000"/>
          </a:p>
          <a:p>
            <a:pPr indent="-284163" lvl="0" marL="284163" rtl="0" algn="l">
              <a:lnSpc>
                <a:spcPct val="95000"/>
              </a:lnSpc>
              <a:spcBef>
                <a:spcPts val="1000"/>
              </a:spcBef>
              <a:spcAft>
                <a:spcPts val="0"/>
              </a:spcAft>
              <a:buClr>
                <a:srgbClr val="6D6E71"/>
              </a:buClr>
              <a:buSzPts val="2000"/>
              <a:buChar char="•"/>
            </a:pPr>
            <a:r>
              <a:rPr lang="en-GB" sz="2000"/>
              <a:t>Tralokinumab in combination with TCS as needed was well tolerated, with an overall frequency and severity of AEs comparable with placebo over 32 weeks</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6" name="Shape 476"/>
        <p:cNvGrpSpPr/>
        <p:nvPr/>
      </p:nvGrpSpPr>
      <p:grpSpPr>
        <a:xfrm>
          <a:off x="0" y="0"/>
          <a:ext cx="0" cy="0"/>
          <a:chOff x="0" y="0"/>
          <a:chExt cx="0" cy="0"/>
        </a:xfrm>
      </p:grpSpPr>
      <p:sp>
        <p:nvSpPr>
          <p:cNvPr id="477" name="Google Shape;477;p17"/>
          <p:cNvSpPr txBox="1"/>
          <p:nvPr>
            <p:ph type="title"/>
          </p:nvPr>
        </p:nvSpPr>
        <p:spPr>
          <a:xfrm>
            <a:off x="719667" y="704088"/>
            <a:ext cx="10767484" cy="50428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None/>
            </a:pPr>
            <a:r>
              <a:rPr lang="en-GB"/>
              <a:t>Conclusions: what does this study add?</a:t>
            </a:r>
            <a:endParaRPr/>
          </a:p>
        </p:txBody>
      </p:sp>
      <p:sp>
        <p:nvSpPr>
          <p:cNvPr id="478" name="Google Shape;478;p17"/>
          <p:cNvSpPr txBox="1"/>
          <p:nvPr>
            <p:ph idx="1" type="body"/>
          </p:nvPr>
        </p:nvSpPr>
        <p:spPr>
          <a:xfrm>
            <a:off x="719405" y="1481328"/>
            <a:ext cx="10526664" cy="5108658"/>
          </a:xfrm>
          <a:prstGeom prst="rect">
            <a:avLst/>
          </a:prstGeom>
          <a:noFill/>
          <a:ln>
            <a:noFill/>
          </a:ln>
        </p:spPr>
        <p:txBody>
          <a:bodyPr anchorCtr="0" anchor="t" bIns="0" lIns="0" spcFirstLastPara="1" rIns="0" wrap="square" tIns="0">
            <a:noAutofit/>
          </a:bodyPr>
          <a:lstStyle/>
          <a:p>
            <a:pPr indent="-233363" lvl="0" marL="233363" rtl="0" algn="l">
              <a:lnSpc>
                <a:spcPct val="100000"/>
              </a:lnSpc>
              <a:spcBef>
                <a:spcPts val="0"/>
              </a:spcBef>
              <a:spcAft>
                <a:spcPts val="0"/>
              </a:spcAft>
              <a:buClr>
                <a:srgbClr val="6D6E71"/>
              </a:buClr>
              <a:buSzPts val="2400"/>
              <a:buChar char="•"/>
            </a:pPr>
            <a:r>
              <a:rPr lang="en-GB" sz="2400"/>
              <a:t>This is the first phase III trial evaluating a targeted anti-IL-13 biologic in combination with TCS</a:t>
            </a:r>
            <a:endParaRPr/>
          </a:p>
          <a:p>
            <a:pPr indent="-233363" lvl="0" marL="233363" rtl="0" algn="l">
              <a:lnSpc>
                <a:spcPct val="100000"/>
              </a:lnSpc>
              <a:spcBef>
                <a:spcPts val="1000"/>
              </a:spcBef>
              <a:spcAft>
                <a:spcPts val="0"/>
              </a:spcAft>
              <a:buClr>
                <a:srgbClr val="6D6E71"/>
              </a:buClr>
              <a:buSzPts val="2400"/>
              <a:buChar char="•"/>
            </a:pPr>
            <a:r>
              <a:rPr lang="en-GB" sz="2400"/>
              <a:t>These data demonstrate that tralokinumab plus TCS can achieve significant improvements in AD signs and symptoms and quality of life, as well as exert a steroid-sparing effect </a:t>
            </a:r>
            <a:endParaRPr/>
          </a:p>
          <a:p>
            <a:pPr indent="-233363" lvl="0" marL="233363" rtl="0" algn="l">
              <a:lnSpc>
                <a:spcPct val="100000"/>
              </a:lnSpc>
              <a:spcBef>
                <a:spcPts val="1000"/>
              </a:spcBef>
              <a:spcAft>
                <a:spcPts val="0"/>
              </a:spcAft>
              <a:buClr>
                <a:srgbClr val="6D6E71"/>
              </a:buClr>
              <a:buSzPts val="2400"/>
              <a:buChar char="•"/>
            </a:pPr>
            <a:r>
              <a:rPr lang="en-GB" sz="2400"/>
              <a:t>Response with tralokinumab in combination with TCS was maintained over 32 weeks </a:t>
            </a:r>
            <a:endParaRPr/>
          </a:p>
          <a:p>
            <a:pPr indent="-233363" lvl="0" marL="233363" rtl="0" algn="l">
              <a:lnSpc>
                <a:spcPct val="100000"/>
              </a:lnSpc>
              <a:spcBef>
                <a:spcPts val="1000"/>
              </a:spcBef>
              <a:spcAft>
                <a:spcPts val="0"/>
              </a:spcAft>
              <a:buClr>
                <a:srgbClr val="6D6E71"/>
              </a:buClr>
              <a:buSzPts val="2400"/>
              <a:buChar char="•"/>
            </a:pPr>
            <a:r>
              <a:rPr lang="en-GB" sz="2400"/>
              <a:t>Tralokinumab may be considered as a targeted biologic treatment option for patients with moderate-to-severe AD</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2" name="Shape 482"/>
        <p:cNvGrpSpPr/>
        <p:nvPr/>
      </p:nvGrpSpPr>
      <p:grpSpPr>
        <a:xfrm>
          <a:off x="0" y="0"/>
          <a:ext cx="0" cy="0"/>
          <a:chOff x="0" y="0"/>
          <a:chExt cx="0" cy="0"/>
        </a:xfrm>
      </p:grpSpPr>
      <p:sp>
        <p:nvSpPr>
          <p:cNvPr id="483" name="Google Shape;483;p18"/>
          <p:cNvSpPr txBox="1"/>
          <p:nvPr>
            <p:ph type="title"/>
          </p:nvPr>
        </p:nvSpPr>
        <p:spPr>
          <a:xfrm>
            <a:off x="719667" y="704088"/>
            <a:ext cx="10767484" cy="50428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None/>
            </a:pPr>
            <a:r>
              <a:rPr lang="en-GB"/>
              <a:t>Call for correspondence</a:t>
            </a:r>
            <a:endParaRPr/>
          </a:p>
        </p:txBody>
      </p:sp>
      <p:sp>
        <p:nvSpPr>
          <p:cNvPr id="484" name="Google Shape;484;p18"/>
          <p:cNvSpPr txBox="1"/>
          <p:nvPr>
            <p:ph idx="1" type="body"/>
          </p:nvPr>
        </p:nvSpPr>
        <p:spPr>
          <a:xfrm>
            <a:off x="719405" y="1481328"/>
            <a:ext cx="10771632" cy="4031779"/>
          </a:xfrm>
          <a:prstGeom prst="rect">
            <a:avLst/>
          </a:prstGeom>
          <a:noFill/>
          <a:ln>
            <a:noFill/>
          </a:ln>
        </p:spPr>
        <p:txBody>
          <a:bodyPr anchorCtr="0" anchor="t" bIns="0" lIns="0" spcFirstLastPara="1" rIns="0" wrap="square" tIns="0">
            <a:noAutofit/>
          </a:bodyPr>
          <a:lstStyle/>
          <a:p>
            <a:pPr indent="-284163" lvl="0" marL="284163" rtl="0" algn="l">
              <a:lnSpc>
                <a:spcPct val="100000"/>
              </a:lnSpc>
              <a:spcBef>
                <a:spcPts val="0"/>
              </a:spcBef>
              <a:spcAft>
                <a:spcPts val="0"/>
              </a:spcAft>
              <a:buClr>
                <a:srgbClr val="6D6E71"/>
              </a:buClr>
              <a:buSzPts val="2800"/>
              <a:buChar char="•"/>
            </a:pPr>
            <a:r>
              <a:rPr lang="en-GB"/>
              <a:t>Why not join the debate on this article through our correspondence section?</a:t>
            </a:r>
            <a:endParaRPr/>
          </a:p>
          <a:p>
            <a:pPr indent="-284163" lvl="0" marL="284163" rtl="0" algn="l">
              <a:lnSpc>
                <a:spcPct val="100000"/>
              </a:lnSpc>
              <a:spcBef>
                <a:spcPts val="2400"/>
              </a:spcBef>
              <a:spcAft>
                <a:spcPts val="0"/>
              </a:spcAft>
              <a:buClr>
                <a:srgbClr val="6D6E71"/>
              </a:buClr>
              <a:buSzPts val="2800"/>
              <a:buChar char="•"/>
            </a:pPr>
            <a:r>
              <a:rPr lang="en-GB"/>
              <a:t>Rapid responses should not exceed 350 words, four </a:t>
            </a:r>
            <a:br>
              <a:rPr lang="en-GB"/>
            </a:br>
            <a:r>
              <a:rPr lang="en-GB"/>
              <a:t>references and one figure</a:t>
            </a:r>
            <a:endParaRPr/>
          </a:p>
          <a:p>
            <a:pPr indent="-284163" lvl="0" marL="284163" rtl="0" algn="l">
              <a:lnSpc>
                <a:spcPct val="100000"/>
              </a:lnSpc>
              <a:spcBef>
                <a:spcPts val="2400"/>
              </a:spcBef>
              <a:spcAft>
                <a:spcPts val="0"/>
              </a:spcAft>
              <a:buClr>
                <a:srgbClr val="6D6E71"/>
              </a:buClr>
              <a:buSzPts val="2800"/>
              <a:buChar char="•"/>
            </a:pPr>
            <a:r>
              <a:rPr lang="en-GB"/>
              <a:t>Further details can be found </a:t>
            </a:r>
            <a:r>
              <a:rPr lang="en-GB" u="sng">
                <a:solidFill>
                  <a:schemeClr val="hlink"/>
                </a:solidFill>
                <a:hlinkClick r:id="rId3"/>
              </a:rPr>
              <a:t>here</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2"/>
          <p:cNvSpPr txBox="1"/>
          <p:nvPr>
            <p:ph type="title"/>
          </p:nvPr>
        </p:nvSpPr>
        <p:spPr>
          <a:xfrm>
            <a:off x="482150" y="629266"/>
            <a:ext cx="5702989" cy="5386523"/>
          </a:xfrm>
          <a:prstGeom prst="rect">
            <a:avLst/>
          </a:prstGeom>
          <a:noFill/>
          <a:ln>
            <a:noFill/>
          </a:ln>
        </p:spPr>
        <p:txBody>
          <a:bodyPr anchorCtr="0" anchor="ctr" bIns="45700" lIns="91425" spcFirstLastPara="1" rIns="91425" wrap="square" tIns="45700">
            <a:normAutofit/>
          </a:bodyPr>
          <a:lstStyle/>
          <a:p>
            <a:pPr indent="0" lvl="0" marL="0" rtl="0" algn="l">
              <a:lnSpc>
                <a:spcPct val="95000"/>
              </a:lnSpc>
              <a:spcBef>
                <a:spcPts val="0"/>
              </a:spcBef>
              <a:spcAft>
                <a:spcPts val="0"/>
              </a:spcAft>
              <a:buNone/>
            </a:pPr>
            <a:r>
              <a:rPr lang="en-GB">
                <a:solidFill>
                  <a:schemeClr val="dk2"/>
                </a:solidFill>
                <a:latin typeface="Arial"/>
                <a:ea typeface="Arial"/>
                <a:cs typeface="Arial"/>
                <a:sym typeface="Arial"/>
              </a:rPr>
              <a:t>Jonathan I. Silverberg </a:t>
            </a:r>
            <a:br>
              <a:rPr lang="en-GB">
                <a:solidFill>
                  <a:schemeClr val="dk2"/>
                </a:solidFill>
                <a:latin typeface="Arial"/>
                <a:ea typeface="Arial"/>
                <a:cs typeface="Arial"/>
                <a:sym typeface="Arial"/>
              </a:rPr>
            </a:br>
            <a:r>
              <a:rPr lang="en-GB">
                <a:solidFill>
                  <a:schemeClr val="dk2"/>
                </a:solidFill>
                <a:latin typeface="Arial"/>
                <a:ea typeface="Arial"/>
                <a:cs typeface="Arial"/>
                <a:sym typeface="Arial"/>
              </a:rPr>
              <a:t>MD, PhD, MPH </a:t>
            </a:r>
            <a:br>
              <a:rPr lang="en-GB">
                <a:solidFill>
                  <a:schemeClr val="dk2"/>
                </a:solidFill>
                <a:latin typeface="Arial"/>
                <a:ea typeface="Arial"/>
                <a:cs typeface="Arial"/>
                <a:sym typeface="Arial"/>
              </a:rPr>
            </a:br>
            <a:br>
              <a:rPr lang="en-GB">
                <a:solidFill>
                  <a:schemeClr val="dk1"/>
                </a:solidFill>
                <a:latin typeface="Arial"/>
                <a:ea typeface="Arial"/>
                <a:cs typeface="Arial"/>
                <a:sym typeface="Arial"/>
              </a:rPr>
            </a:br>
            <a:r>
              <a:rPr lang="en-GB" sz="2400">
                <a:solidFill>
                  <a:srgbClr val="515254"/>
                </a:solidFill>
              </a:rPr>
              <a:t>Associate Professor of Dermatology, </a:t>
            </a:r>
            <a:br>
              <a:rPr lang="en-GB" sz="2400">
                <a:solidFill>
                  <a:srgbClr val="515254"/>
                </a:solidFill>
              </a:rPr>
            </a:br>
            <a:r>
              <a:rPr lang="en-GB" sz="2400">
                <a:solidFill>
                  <a:srgbClr val="515254"/>
                </a:solidFill>
              </a:rPr>
              <a:t>The George Washington University School of Medicine and Health Sciences</a:t>
            </a:r>
            <a:endParaRPr sz="2400">
              <a:solidFill>
                <a:srgbClr val="515254"/>
              </a:solidFill>
              <a:latin typeface="Arial"/>
              <a:ea typeface="Arial"/>
              <a:cs typeface="Arial"/>
              <a:sym typeface="Arial"/>
            </a:endParaRPr>
          </a:p>
        </p:txBody>
      </p:sp>
      <p:pic>
        <p:nvPicPr>
          <p:cNvPr descr="My headshot from GW.jpg" id="111" name="Google Shape;111;p2"/>
          <p:cNvPicPr preferRelativeResize="0"/>
          <p:nvPr/>
        </p:nvPicPr>
        <p:blipFill rotWithShape="1">
          <a:blip r:embed="rId3">
            <a:alphaModFix/>
          </a:blip>
          <a:srcRect b="0" l="0" r="0" t="0"/>
          <a:stretch/>
        </p:blipFill>
        <p:spPr>
          <a:xfrm>
            <a:off x="6840047" y="785067"/>
            <a:ext cx="4059936" cy="507492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3"/>
          <p:cNvSpPr txBox="1"/>
          <p:nvPr>
            <p:ph type="title"/>
          </p:nvPr>
        </p:nvSpPr>
        <p:spPr>
          <a:xfrm>
            <a:off x="719667" y="704088"/>
            <a:ext cx="10767484" cy="50428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None/>
            </a:pPr>
            <a:r>
              <a:rPr lang="en-GB"/>
              <a:t>Introduction: what’s already known? </a:t>
            </a:r>
            <a:endParaRPr/>
          </a:p>
        </p:txBody>
      </p:sp>
      <p:sp>
        <p:nvSpPr>
          <p:cNvPr id="117" name="Google Shape;117;p3"/>
          <p:cNvSpPr txBox="1"/>
          <p:nvPr>
            <p:ph idx="1" type="body"/>
          </p:nvPr>
        </p:nvSpPr>
        <p:spPr>
          <a:xfrm>
            <a:off x="719405" y="1481328"/>
            <a:ext cx="10771632" cy="5245293"/>
          </a:xfrm>
          <a:prstGeom prst="rect">
            <a:avLst/>
          </a:prstGeom>
          <a:noFill/>
          <a:ln>
            <a:noFill/>
          </a:ln>
        </p:spPr>
        <p:txBody>
          <a:bodyPr anchorCtr="0" anchor="t" bIns="0" lIns="0" spcFirstLastPara="1" rIns="0" wrap="square" tIns="0">
            <a:noAutofit/>
          </a:bodyPr>
          <a:lstStyle/>
          <a:p>
            <a:pPr indent="-284163" lvl="0" marL="284163" rtl="0" algn="l">
              <a:lnSpc>
                <a:spcPct val="95000"/>
              </a:lnSpc>
              <a:spcBef>
                <a:spcPts val="0"/>
              </a:spcBef>
              <a:spcAft>
                <a:spcPts val="0"/>
              </a:spcAft>
              <a:buClr>
                <a:srgbClr val="6D6E71"/>
              </a:buClr>
              <a:buSzPts val="2000"/>
              <a:buChar char="•"/>
            </a:pPr>
            <a:r>
              <a:rPr lang="en-GB" sz="2000"/>
              <a:t>Treatment guidelines for atopic dermatitis (AD) recommend topical corticosteroids (TCS) as </a:t>
            </a:r>
            <a:br>
              <a:rPr lang="en-GB" sz="2000"/>
            </a:br>
            <a:r>
              <a:rPr lang="en-GB" sz="2000"/>
              <a:t>first-line pharmacologic intervention.</a:t>
            </a:r>
            <a:r>
              <a:rPr baseline="30000" lang="en-GB" sz="2000"/>
              <a:t>1</a:t>
            </a:r>
            <a:r>
              <a:rPr lang="en-GB" sz="2000"/>
              <a:t> However, topical treatment is often insufficient to achieve disease control in patients with moderate-to-severe AD</a:t>
            </a:r>
            <a:r>
              <a:rPr baseline="30000" lang="en-GB" sz="2000"/>
              <a:t>2</a:t>
            </a:r>
            <a:endParaRPr/>
          </a:p>
          <a:p>
            <a:pPr indent="-284163" lvl="0" marL="284163" rtl="0" algn="l">
              <a:lnSpc>
                <a:spcPct val="95000"/>
              </a:lnSpc>
              <a:spcBef>
                <a:spcPts val="1200"/>
              </a:spcBef>
              <a:spcAft>
                <a:spcPts val="0"/>
              </a:spcAft>
              <a:buClr>
                <a:srgbClr val="6D6E71"/>
              </a:buClr>
              <a:buSzPts val="2000"/>
              <a:buChar char="•"/>
            </a:pPr>
            <a:r>
              <a:rPr lang="en-GB" sz="2000"/>
              <a:t>Real-world data in AD suggest systemic therapies such as immunosuppressants or biologics are most commonly initiated as an add-on to TCS</a:t>
            </a:r>
            <a:r>
              <a:rPr baseline="30000" lang="en-GB" sz="2000"/>
              <a:t>3,4 </a:t>
            </a:r>
            <a:endParaRPr sz="2000"/>
          </a:p>
          <a:p>
            <a:pPr indent="-284163" lvl="0" marL="284163" rtl="0" algn="l">
              <a:lnSpc>
                <a:spcPct val="95000"/>
              </a:lnSpc>
              <a:spcBef>
                <a:spcPts val="1200"/>
              </a:spcBef>
              <a:spcAft>
                <a:spcPts val="0"/>
              </a:spcAft>
              <a:buClr>
                <a:srgbClr val="6D6E71"/>
              </a:buClr>
              <a:buSzPts val="2000"/>
              <a:buChar char="•"/>
            </a:pPr>
            <a:r>
              <a:rPr lang="en-GB" sz="2000"/>
              <a:t>Recent evidence identified the type 2 cytokine interleukin (IL)-13 as a key driver of the underlying inflammation in AD</a:t>
            </a:r>
            <a:r>
              <a:rPr baseline="30000" lang="en-GB" sz="2000"/>
              <a:t>5-7</a:t>
            </a:r>
            <a:endParaRPr/>
          </a:p>
          <a:p>
            <a:pPr indent="-284163" lvl="0" marL="284163" rtl="0" algn="l">
              <a:lnSpc>
                <a:spcPct val="95000"/>
              </a:lnSpc>
              <a:spcBef>
                <a:spcPts val="1200"/>
              </a:spcBef>
              <a:spcAft>
                <a:spcPts val="0"/>
              </a:spcAft>
              <a:buClr>
                <a:srgbClr val="6D6E71"/>
              </a:buClr>
              <a:buSzPts val="2000"/>
              <a:buChar char="•"/>
            </a:pPr>
            <a:r>
              <a:rPr lang="en-GB" sz="2000"/>
              <a:t>Tralokinumab is a fully human monoclonal antibody that binds specifically to IL-13 with high affinity, thereby preventing receptor interaction and subsequent downstream signaling</a:t>
            </a:r>
            <a:r>
              <a:rPr baseline="30000" lang="en-GB" sz="2000"/>
              <a:t>8</a:t>
            </a:r>
            <a:endParaRPr/>
          </a:p>
          <a:p>
            <a:pPr indent="-284163" lvl="0" marL="284163" rtl="0" algn="l">
              <a:lnSpc>
                <a:spcPct val="95000"/>
              </a:lnSpc>
              <a:spcBef>
                <a:spcPts val="1200"/>
              </a:spcBef>
              <a:spcAft>
                <a:spcPts val="0"/>
              </a:spcAft>
              <a:buClr>
                <a:srgbClr val="6D6E71"/>
              </a:buClr>
              <a:buSzPts val="2000"/>
              <a:buChar char="•"/>
            </a:pPr>
            <a:r>
              <a:rPr lang="en-GB" sz="2000"/>
              <a:t>Tralokinumab combined with TCS showed early and sustained efficacy and safety in a </a:t>
            </a:r>
            <a:br>
              <a:rPr lang="en-GB" sz="2000"/>
            </a:br>
            <a:r>
              <a:rPr lang="en-GB" sz="2000"/>
              <a:t>12-week, phase IIb trial in moderate-to-severe AD</a:t>
            </a:r>
            <a:r>
              <a:rPr baseline="30000" lang="en-GB" sz="2000"/>
              <a:t>9</a:t>
            </a:r>
            <a:endParaRPr/>
          </a:p>
        </p:txBody>
      </p:sp>
      <p:sp>
        <p:nvSpPr>
          <p:cNvPr id="118" name="Google Shape;118;p3"/>
          <p:cNvSpPr txBox="1"/>
          <p:nvPr/>
        </p:nvSpPr>
        <p:spPr>
          <a:xfrm>
            <a:off x="542925" y="6186785"/>
            <a:ext cx="7259955"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GB" sz="900" u="none" cap="none" strike="noStrike">
                <a:solidFill>
                  <a:schemeClr val="dk1"/>
                </a:solidFill>
                <a:latin typeface="Arial"/>
                <a:ea typeface="Arial"/>
                <a:cs typeface="Arial"/>
                <a:sym typeface="Arial"/>
              </a:rPr>
              <a:t>1. Eichenfield LF et al. </a:t>
            </a:r>
            <a:r>
              <a:rPr b="0" i="1" lang="en-GB" sz="900" u="none" cap="none" strike="noStrike">
                <a:solidFill>
                  <a:schemeClr val="dk1"/>
                </a:solidFill>
                <a:latin typeface="Arial"/>
                <a:ea typeface="Arial"/>
                <a:cs typeface="Arial"/>
                <a:sym typeface="Arial"/>
              </a:rPr>
              <a:t>J Am Acad Dermatol </a:t>
            </a:r>
            <a:r>
              <a:rPr b="0" i="0" lang="en-GB" sz="900" u="none" cap="none" strike="noStrike">
                <a:solidFill>
                  <a:schemeClr val="dk1"/>
                </a:solidFill>
                <a:latin typeface="Arial"/>
                <a:ea typeface="Arial"/>
                <a:cs typeface="Arial"/>
                <a:sym typeface="Arial"/>
              </a:rPr>
              <a:t>2014; 71:116–32; 2. Boguniewicz M et al. </a:t>
            </a:r>
            <a:r>
              <a:rPr b="0" i="1" lang="en-GB" sz="900" u="none" cap="none" strike="noStrike">
                <a:solidFill>
                  <a:schemeClr val="dk1"/>
                </a:solidFill>
                <a:latin typeface="Arial"/>
                <a:ea typeface="Arial"/>
                <a:cs typeface="Arial"/>
                <a:sym typeface="Arial"/>
              </a:rPr>
              <a:t>J Allergy Clin Immunol Pract </a:t>
            </a:r>
            <a:r>
              <a:rPr b="0" i="0" lang="en-GB" sz="900" u="none" cap="none" strike="noStrike">
                <a:solidFill>
                  <a:schemeClr val="dk1"/>
                </a:solidFill>
                <a:latin typeface="Arial"/>
                <a:ea typeface="Arial"/>
                <a:cs typeface="Arial"/>
                <a:sym typeface="Arial"/>
              </a:rPr>
              <a:t>2017; 5:1519–31; </a:t>
            </a:r>
            <a:br>
              <a:rPr b="0" i="0" lang="en-GB" sz="900" u="none" cap="none" strike="noStrike">
                <a:solidFill>
                  <a:schemeClr val="dk1"/>
                </a:solidFill>
                <a:latin typeface="Arial"/>
                <a:ea typeface="Arial"/>
                <a:cs typeface="Arial"/>
                <a:sym typeface="Arial"/>
              </a:rPr>
            </a:br>
            <a:r>
              <a:rPr b="0" i="0" lang="en-GB" sz="900" u="none" cap="none" strike="noStrike">
                <a:solidFill>
                  <a:schemeClr val="dk1"/>
                </a:solidFill>
                <a:latin typeface="Arial"/>
                <a:ea typeface="Arial"/>
                <a:cs typeface="Arial"/>
                <a:sym typeface="Arial"/>
              </a:rPr>
              <a:t>3. Wang C et al. </a:t>
            </a:r>
            <a:r>
              <a:rPr b="0" i="1" lang="en-GB" sz="900" u="none" cap="none" strike="noStrike">
                <a:solidFill>
                  <a:schemeClr val="dk1"/>
                </a:solidFill>
                <a:latin typeface="Arial"/>
                <a:ea typeface="Arial"/>
                <a:cs typeface="Arial"/>
                <a:sym typeface="Arial"/>
              </a:rPr>
              <a:t>Int J Dermatol </a:t>
            </a:r>
            <a:r>
              <a:rPr b="0" i="0" lang="en-GB" sz="900" u="none" cap="none" strike="noStrike">
                <a:solidFill>
                  <a:schemeClr val="dk1"/>
                </a:solidFill>
                <a:latin typeface="Arial"/>
                <a:ea typeface="Arial"/>
                <a:cs typeface="Arial"/>
                <a:sym typeface="Arial"/>
              </a:rPr>
              <a:t>2020; 59:253–6; 4. Abraham S et al. </a:t>
            </a:r>
            <a:r>
              <a:rPr b="0" i="1" lang="en-GB" sz="900" u="none" cap="none" strike="noStrike">
                <a:solidFill>
                  <a:schemeClr val="dk1"/>
                </a:solidFill>
                <a:latin typeface="Arial"/>
                <a:ea typeface="Arial"/>
                <a:cs typeface="Arial"/>
                <a:sym typeface="Arial"/>
              </a:rPr>
              <a:t>Br J Dermatol </a:t>
            </a:r>
            <a:r>
              <a:rPr b="0" i="0" lang="en-GB" sz="900" u="none" cap="none" strike="noStrike">
                <a:solidFill>
                  <a:schemeClr val="dk1"/>
                </a:solidFill>
                <a:latin typeface="Arial"/>
                <a:ea typeface="Arial"/>
                <a:cs typeface="Arial"/>
                <a:sym typeface="Arial"/>
              </a:rPr>
              <a:t>2020; 183:382–3; 5. Furue K et al. </a:t>
            </a:r>
            <a:r>
              <a:rPr b="0" i="1" lang="en-GB" sz="900" u="none" cap="none" strike="noStrike">
                <a:solidFill>
                  <a:schemeClr val="dk1"/>
                </a:solidFill>
                <a:latin typeface="Arial"/>
                <a:ea typeface="Arial"/>
                <a:cs typeface="Arial"/>
                <a:sym typeface="Arial"/>
              </a:rPr>
              <a:t>Immunology</a:t>
            </a:r>
            <a:r>
              <a:rPr b="0" i="0" lang="en-GB" sz="900" u="none" cap="none" strike="noStrike">
                <a:solidFill>
                  <a:schemeClr val="dk1"/>
                </a:solidFill>
                <a:latin typeface="Arial"/>
                <a:ea typeface="Arial"/>
                <a:cs typeface="Arial"/>
                <a:sym typeface="Arial"/>
              </a:rPr>
              <a:t> 2019; 158:281–6; 6. Bieber T. </a:t>
            </a:r>
            <a:r>
              <a:rPr b="0" i="1" lang="en-GB" sz="900" u="none" cap="none" strike="noStrike">
                <a:solidFill>
                  <a:schemeClr val="dk1"/>
                </a:solidFill>
                <a:latin typeface="Arial"/>
                <a:ea typeface="Arial"/>
                <a:cs typeface="Arial"/>
                <a:sym typeface="Arial"/>
              </a:rPr>
              <a:t>Allergy</a:t>
            </a:r>
            <a:r>
              <a:rPr b="0" i="0" lang="en-GB" sz="900" u="none" cap="none" strike="noStrike">
                <a:solidFill>
                  <a:schemeClr val="dk1"/>
                </a:solidFill>
                <a:latin typeface="Arial"/>
                <a:ea typeface="Arial"/>
                <a:cs typeface="Arial"/>
                <a:sym typeface="Arial"/>
              </a:rPr>
              <a:t> 2020; 75:54–62; 7. Czarnowicki T et al. </a:t>
            </a:r>
            <a:r>
              <a:rPr b="0" i="1" lang="en-GB" sz="900" u="none" cap="none" strike="noStrike">
                <a:solidFill>
                  <a:schemeClr val="dk1"/>
                </a:solidFill>
                <a:latin typeface="Arial"/>
                <a:ea typeface="Arial"/>
                <a:cs typeface="Arial"/>
                <a:sym typeface="Arial"/>
              </a:rPr>
              <a:t>J Allergy Clin Immunol </a:t>
            </a:r>
            <a:r>
              <a:rPr b="0" i="0" lang="en-GB" sz="900" u="none" cap="none" strike="noStrike">
                <a:solidFill>
                  <a:schemeClr val="dk1"/>
                </a:solidFill>
                <a:latin typeface="Arial"/>
                <a:ea typeface="Arial"/>
                <a:cs typeface="Arial"/>
                <a:sym typeface="Arial"/>
              </a:rPr>
              <a:t>2019; 143:1–11; </a:t>
            </a:r>
            <a:br>
              <a:rPr b="0" i="0" lang="en-GB" sz="900" u="none" cap="none" strike="noStrike">
                <a:solidFill>
                  <a:schemeClr val="dk1"/>
                </a:solidFill>
                <a:latin typeface="Arial"/>
                <a:ea typeface="Arial"/>
                <a:cs typeface="Arial"/>
                <a:sym typeface="Arial"/>
              </a:rPr>
            </a:br>
            <a:r>
              <a:rPr b="0" i="0" lang="en-GB" sz="900" u="none" cap="none" strike="noStrike">
                <a:solidFill>
                  <a:schemeClr val="dk1"/>
                </a:solidFill>
                <a:latin typeface="Arial"/>
                <a:ea typeface="Arial"/>
                <a:cs typeface="Arial"/>
                <a:sym typeface="Arial"/>
              </a:rPr>
              <a:t>8. Popovic B et al. </a:t>
            </a:r>
            <a:r>
              <a:rPr b="0" i="1" lang="en-GB" sz="900" u="none" cap="none" strike="noStrike">
                <a:solidFill>
                  <a:schemeClr val="dk1"/>
                </a:solidFill>
                <a:latin typeface="Arial"/>
                <a:ea typeface="Arial"/>
                <a:cs typeface="Arial"/>
                <a:sym typeface="Arial"/>
              </a:rPr>
              <a:t>J Mol Biol </a:t>
            </a:r>
            <a:r>
              <a:rPr b="0" i="0" lang="en-GB" sz="900" u="none" cap="none" strike="noStrike">
                <a:solidFill>
                  <a:schemeClr val="dk1"/>
                </a:solidFill>
                <a:latin typeface="Arial"/>
                <a:ea typeface="Arial"/>
                <a:cs typeface="Arial"/>
                <a:sym typeface="Arial"/>
              </a:rPr>
              <a:t>2017; 429:208–19; 9. Wollenberg A et al. </a:t>
            </a:r>
            <a:r>
              <a:rPr b="0" i="1" lang="en-GB" sz="900" u="none" cap="none" strike="noStrike">
                <a:solidFill>
                  <a:schemeClr val="dk1"/>
                </a:solidFill>
                <a:latin typeface="Arial"/>
                <a:ea typeface="Arial"/>
                <a:cs typeface="Arial"/>
                <a:sym typeface="Arial"/>
              </a:rPr>
              <a:t>J Allergy Clin Immunol </a:t>
            </a:r>
            <a:r>
              <a:rPr b="0" i="0" lang="en-GB" sz="900" u="none" cap="none" strike="noStrike">
                <a:solidFill>
                  <a:schemeClr val="dk1"/>
                </a:solidFill>
                <a:latin typeface="Arial"/>
                <a:ea typeface="Arial"/>
                <a:cs typeface="Arial"/>
                <a:sym typeface="Arial"/>
              </a:rPr>
              <a:t>2019; 143:135–41.</a:t>
            </a:r>
            <a:endParaRPr sz="900">
              <a:solidFill>
                <a:srgbClr val="6D6E7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4"/>
          <p:cNvSpPr txBox="1"/>
          <p:nvPr>
            <p:ph type="title"/>
          </p:nvPr>
        </p:nvSpPr>
        <p:spPr>
          <a:xfrm>
            <a:off x="719667" y="704088"/>
            <a:ext cx="10767484" cy="50428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None/>
            </a:pPr>
            <a:r>
              <a:rPr lang="en-GB"/>
              <a:t>Objective</a:t>
            </a:r>
            <a:endParaRPr/>
          </a:p>
        </p:txBody>
      </p:sp>
      <p:sp>
        <p:nvSpPr>
          <p:cNvPr id="124" name="Google Shape;124;p4"/>
          <p:cNvSpPr txBox="1"/>
          <p:nvPr>
            <p:ph idx="1" type="body"/>
          </p:nvPr>
        </p:nvSpPr>
        <p:spPr>
          <a:xfrm>
            <a:off x="719405" y="1481328"/>
            <a:ext cx="10646685" cy="4031779"/>
          </a:xfrm>
          <a:prstGeom prst="rect">
            <a:avLst/>
          </a:prstGeom>
          <a:noFill/>
          <a:ln>
            <a:noFill/>
          </a:ln>
        </p:spPr>
        <p:txBody>
          <a:bodyPr anchorCtr="0" anchor="t" bIns="0" lIns="0" spcFirstLastPara="1" rIns="0" wrap="square" tIns="0">
            <a:noAutofit/>
          </a:bodyPr>
          <a:lstStyle/>
          <a:p>
            <a:pPr indent="-284163" lvl="0" marL="284163" marR="0" rtl="0" algn="l">
              <a:lnSpc>
                <a:spcPct val="100000"/>
              </a:lnSpc>
              <a:spcBef>
                <a:spcPts val="0"/>
              </a:spcBef>
              <a:spcAft>
                <a:spcPts val="0"/>
              </a:spcAft>
              <a:buClr>
                <a:srgbClr val="6D6E71"/>
              </a:buClr>
              <a:buSzPts val="2800"/>
              <a:buFont typeface="Arial"/>
              <a:buChar char="•"/>
            </a:pPr>
            <a:r>
              <a:rPr lang="en-GB"/>
              <a:t>To evaluate the efficacy and safety of tralokinumab in comparison to placebo at week 16, both in combination with TCS as needed. Maintenance of tralokinumab efficacy in two different dosing regimens was evaluated up to week 32 in adults with </a:t>
            </a:r>
            <a:br>
              <a:rPr lang="en-GB"/>
            </a:br>
            <a:r>
              <a:rPr lang="en-GB"/>
              <a:t>moderate-to-severe atopic dermatitis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5"/>
          <p:cNvSpPr txBox="1"/>
          <p:nvPr>
            <p:ph type="title"/>
          </p:nvPr>
        </p:nvSpPr>
        <p:spPr>
          <a:xfrm>
            <a:off x="719667" y="704088"/>
            <a:ext cx="10767484" cy="50428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None/>
            </a:pPr>
            <a:r>
              <a:rPr lang="en-GB"/>
              <a:t>Methods: study design and treatments</a:t>
            </a:r>
            <a:endParaRPr/>
          </a:p>
        </p:txBody>
      </p:sp>
      <p:sp>
        <p:nvSpPr>
          <p:cNvPr id="131" name="Google Shape;131;p5"/>
          <p:cNvSpPr txBox="1"/>
          <p:nvPr>
            <p:ph idx="1" type="body"/>
          </p:nvPr>
        </p:nvSpPr>
        <p:spPr>
          <a:xfrm>
            <a:off x="719405" y="1481328"/>
            <a:ext cx="10526664" cy="5108658"/>
          </a:xfrm>
          <a:prstGeom prst="rect">
            <a:avLst/>
          </a:prstGeom>
          <a:noFill/>
          <a:ln>
            <a:noFill/>
          </a:ln>
        </p:spPr>
        <p:txBody>
          <a:bodyPr anchorCtr="0" anchor="t" bIns="0" lIns="0" spcFirstLastPara="1" rIns="0" wrap="square" tIns="0">
            <a:noAutofit/>
          </a:bodyPr>
          <a:lstStyle/>
          <a:p>
            <a:pPr indent="-284163" lvl="0" marL="284163" rtl="0" algn="l">
              <a:lnSpc>
                <a:spcPct val="95000"/>
              </a:lnSpc>
              <a:spcBef>
                <a:spcPts val="0"/>
              </a:spcBef>
              <a:spcAft>
                <a:spcPts val="0"/>
              </a:spcAft>
              <a:buClr>
                <a:srgbClr val="6D6E71"/>
              </a:buClr>
              <a:buSzPts val="2000"/>
              <a:buChar char="•"/>
            </a:pPr>
            <a:r>
              <a:rPr lang="en-GB" sz="2000"/>
              <a:t>ECZTRA 3 (NCT03363854) was a double-blind, randomized, placebo-controlled, 32-week trial conducted across 63 sites in Europe and North America</a:t>
            </a:r>
            <a:endParaRPr/>
          </a:p>
          <a:p>
            <a:pPr indent="-284163" lvl="0" marL="284163" rtl="0" algn="l">
              <a:lnSpc>
                <a:spcPct val="95000"/>
              </a:lnSpc>
              <a:spcBef>
                <a:spcPts val="600"/>
              </a:spcBef>
              <a:spcAft>
                <a:spcPts val="0"/>
              </a:spcAft>
              <a:buClr>
                <a:srgbClr val="6D6E71"/>
              </a:buClr>
              <a:buSzPts val="2000"/>
              <a:buChar char="•"/>
            </a:pPr>
            <a:r>
              <a:rPr lang="en-GB" sz="2000"/>
              <a:t>Patients were randomized 2: 1 to subcutaneous tralokinumab 300 mg Q2W in combination with TCS as needed, or placebo Q2W in combination with TCS as needed</a:t>
            </a:r>
            <a:endParaRPr/>
          </a:p>
          <a:p>
            <a:pPr indent="-347663" lvl="1" marL="630238" rtl="0" algn="l">
              <a:lnSpc>
                <a:spcPct val="95000"/>
              </a:lnSpc>
              <a:spcBef>
                <a:spcPts val="600"/>
              </a:spcBef>
              <a:spcAft>
                <a:spcPts val="0"/>
              </a:spcAft>
              <a:buClr>
                <a:srgbClr val="6D6E71"/>
              </a:buClr>
              <a:buSzPts val="1800"/>
              <a:buChar char="–"/>
            </a:pPr>
            <a:r>
              <a:rPr lang="en-GB" sz="1800"/>
              <a:t>Trial participants were instructed to apply a thin layer of supplied TCS (mometasone furoate 0·1% cream) once daily to active lesions as needed</a:t>
            </a:r>
            <a:endParaRPr/>
          </a:p>
          <a:p>
            <a:pPr indent="-284163" lvl="0" marL="284163" rtl="0" algn="l">
              <a:lnSpc>
                <a:spcPct val="95000"/>
              </a:lnSpc>
              <a:spcBef>
                <a:spcPts val="600"/>
              </a:spcBef>
              <a:spcAft>
                <a:spcPts val="0"/>
              </a:spcAft>
              <a:buClr>
                <a:srgbClr val="6D6E71"/>
              </a:buClr>
              <a:buSzPts val="2000"/>
              <a:buChar char="•"/>
            </a:pPr>
            <a:r>
              <a:rPr lang="en-GB" sz="2000"/>
              <a:t>Tralokinumab-treated patients who achieved IGA 0 or 1 </a:t>
            </a:r>
            <a:r>
              <a:rPr lang="en-GB" sz="2000" u="sng"/>
              <a:t>or</a:t>
            </a:r>
            <a:r>
              <a:rPr lang="en-GB" sz="2000"/>
              <a:t> EASI 75 at week 16 were rerandomized 1: 1 to tralokinumab 300 mg Q2W or Q4W, for a further 16 weeks</a:t>
            </a:r>
            <a:endParaRPr/>
          </a:p>
          <a:p>
            <a:pPr indent="-284163" lvl="0" marL="284163" rtl="0" algn="l">
              <a:lnSpc>
                <a:spcPct val="95000"/>
              </a:lnSpc>
              <a:spcBef>
                <a:spcPts val="600"/>
              </a:spcBef>
              <a:spcAft>
                <a:spcPts val="0"/>
              </a:spcAft>
              <a:buClr>
                <a:srgbClr val="6D6E71"/>
              </a:buClr>
              <a:buSzPts val="2000"/>
              <a:buChar char="•"/>
            </a:pPr>
            <a:r>
              <a:rPr lang="en-GB" sz="2000"/>
              <a:t>Prior to randomization, AD treatments were washed out: 4 weeks for systemic treatments and 2 weeks for TCS and other topical treatments</a:t>
            </a:r>
            <a:endParaRPr/>
          </a:p>
          <a:p>
            <a:pPr indent="-284163" lvl="0" marL="284163" rtl="0" algn="l">
              <a:lnSpc>
                <a:spcPct val="95000"/>
              </a:lnSpc>
              <a:spcBef>
                <a:spcPts val="600"/>
              </a:spcBef>
              <a:spcAft>
                <a:spcPts val="0"/>
              </a:spcAft>
              <a:buClr>
                <a:srgbClr val="6D6E71"/>
              </a:buClr>
              <a:buSzPts val="2000"/>
              <a:buChar char="•"/>
            </a:pPr>
            <a:r>
              <a:rPr lang="en-GB" sz="2000"/>
              <a:t>Rescue treatment (topical and systemic medications) could be used at the discretion of the investigator. However, patients who received rescue treatment were considered nonresponders in the primary analyses</a:t>
            </a:r>
            <a:endParaRPr/>
          </a:p>
        </p:txBody>
      </p:sp>
      <p:sp>
        <p:nvSpPr>
          <p:cNvPr id="132" name="Google Shape;132;p5"/>
          <p:cNvSpPr txBox="1"/>
          <p:nvPr/>
        </p:nvSpPr>
        <p:spPr>
          <a:xfrm>
            <a:off x="542925" y="6186785"/>
            <a:ext cx="7259955"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900">
              <a:solidFill>
                <a:schemeClr val="dk1"/>
              </a:solidFill>
              <a:latin typeface="Arial"/>
              <a:ea typeface="Arial"/>
              <a:cs typeface="Arial"/>
              <a:sym typeface="Arial"/>
            </a:endParaRPr>
          </a:p>
          <a:p>
            <a:pPr indent="0" lvl="0" marL="0" marR="0" rtl="0" algn="l">
              <a:spcBef>
                <a:spcPts val="0"/>
              </a:spcBef>
              <a:spcAft>
                <a:spcPts val="0"/>
              </a:spcAft>
              <a:buNone/>
            </a:pPr>
            <a:r>
              <a:t/>
            </a:r>
            <a:endParaRPr sz="900">
              <a:solidFill>
                <a:schemeClr val="dk1"/>
              </a:solidFill>
              <a:latin typeface="Arial"/>
              <a:ea typeface="Arial"/>
              <a:cs typeface="Arial"/>
              <a:sym typeface="Arial"/>
            </a:endParaRPr>
          </a:p>
          <a:p>
            <a:pPr indent="0" lvl="0" marL="0" marR="0" rtl="0" algn="l">
              <a:spcBef>
                <a:spcPts val="0"/>
              </a:spcBef>
              <a:spcAft>
                <a:spcPts val="0"/>
              </a:spcAft>
              <a:buNone/>
            </a:pPr>
            <a:r>
              <a:rPr lang="en-GB" sz="900">
                <a:solidFill>
                  <a:schemeClr val="dk1"/>
                </a:solidFill>
                <a:latin typeface="Arial"/>
                <a:ea typeface="Arial"/>
                <a:cs typeface="Arial"/>
                <a:sym typeface="Arial"/>
              </a:rPr>
              <a:t>EASI, Eczema Area and Severity Index; EASI 75, at least 75% reduction in EASI score; IGA, Investigator’s Global Assessment; </a:t>
            </a:r>
            <a:br>
              <a:rPr lang="en-GB" sz="900">
                <a:solidFill>
                  <a:schemeClr val="dk1"/>
                </a:solidFill>
                <a:latin typeface="Arial"/>
                <a:ea typeface="Arial"/>
                <a:cs typeface="Arial"/>
                <a:sym typeface="Arial"/>
              </a:rPr>
            </a:br>
            <a:r>
              <a:rPr lang="en-GB" sz="900">
                <a:solidFill>
                  <a:schemeClr val="dk1"/>
                </a:solidFill>
                <a:latin typeface="Arial"/>
                <a:ea typeface="Arial"/>
                <a:cs typeface="Arial"/>
                <a:sym typeface="Arial"/>
              </a:rPr>
              <a:t>Q2W, every 2 weeks; Q4W, every 4 weeks.</a:t>
            </a:r>
            <a:endParaRPr sz="900">
              <a:solidFill>
                <a:schemeClr val="dk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6"/>
          <p:cNvSpPr txBox="1"/>
          <p:nvPr>
            <p:ph type="title"/>
          </p:nvPr>
        </p:nvSpPr>
        <p:spPr>
          <a:xfrm>
            <a:off x="719667" y="704088"/>
            <a:ext cx="10767484" cy="50428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None/>
            </a:pPr>
            <a:r>
              <a:rPr lang="en-GB">
                <a:latin typeface="Arial"/>
                <a:ea typeface="Arial"/>
                <a:cs typeface="Arial"/>
                <a:sym typeface="Arial"/>
              </a:rPr>
              <a:t>Methods: study design</a:t>
            </a:r>
            <a:endParaRPr/>
          </a:p>
        </p:txBody>
      </p:sp>
      <p:grpSp>
        <p:nvGrpSpPr>
          <p:cNvPr id="138" name="Google Shape;138;p6"/>
          <p:cNvGrpSpPr/>
          <p:nvPr/>
        </p:nvGrpSpPr>
        <p:grpSpPr>
          <a:xfrm>
            <a:off x="9404351" y="950912"/>
            <a:ext cx="1925461" cy="506072"/>
            <a:chOff x="9404351" y="950912"/>
            <a:chExt cx="1925461" cy="506072"/>
          </a:xfrm>
        </p:grpSpPr>
        <p:grpSp>
          <p:nvGrpSpPr>
            <p:cNvPr id="139" name="Google Shape;139;p6"/>
            <p:cNvGrpSpPr/>
            <p:nvPr/>
          </p:nvGrpSpPr>
          <p:grpSpPr>
            <a:xfrm>
              <a:off x="9404351" y="950912"/>
              <a:ext cx="1866149" cy="161583"/>
              <a:chOff x="9404351" y="950912"/>
              <a:chExt cx="1866149" cy="161583"/>
            </a:xfrm>
          </p:grpSpPr>
          <p:sp>
            <p:nvSpPr>
              <p:cNvPr id="140" name="Google Shape;140;p6"/>
              <p:cNvSpPr/>
              <p:nvPr/>
            </p:nvSpPr>
            <p:spPr>
              <a:xfrm>
                <a:off x="9542463" y="950912"/>
                <a:ext cx="1728037" cy="161583"/>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050"/>
                  <a:buFont typeface="Arial"/>
                  <a:buNone/>
                </a:pPr>
                <a:r>
                  <a:rPr b="0" i="0" lang="en-GB" sz="1050" u="none" cap="none" strike="noStrike">
                    <a:solidFill>
                      <a:srgbClr val="000000"/>
                    </a:solidFill>
                    <a:latin typeface="Arial"/>
                    <a:ea typeface="Arial"/>
                    <a:cs typeface="Arial"/>
                    <a:sym typeface="Arial"/>
                  </a:rPr>
                  <a:t>Tralokinumab 300 mg + TCS</a:t>
                </a:r>
                <a:endParaRPr b="0" i="0" sz="2400" u="none" cap="none" strike="noStrike">
                  <a:solidFill>
                    <a:schemeClr val="dk1"/>
                  </a:solidFill>
                  <a:latin typeface="Arial"/>
                  <a:ea typeface="Arial"/>
                  <a:cs typeface="Arial"/>
                  <a:sym typeface="Arial"/>
                </a:endParaRPr>
              </a:p>
            </p:txBody>
          </p:sp>
          <p:sp>
            <p:nvSpPr>
              <p:cNvPr id="141" name="Google Shape;141;p6"/>
              <p:cNvSpPr/>
              <p:nvPr/>
            </p:nvSpPr>
            <p:spPr>
              <a:xfrm>
                <a:off x="9404351" y="992809"/>
                <a:ext cx="77788" cy="77788"/>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grpSp>
        <p:grpSp>
          <p:nvGrpSpPr>
            <p:cNvPr id="142" name="Google Shape;142;p6"/>
            <p:cNvGrpSpPr/>
            <p:nvPr/>
          </p:nvGrpSpPr>
          <p:grpSpPr>
            <a:xfrm>
              <a:off x="9404351" y="1123157"/>
              <a:ext cx="1048618" cy="161583"/>
              <a:chOff x="9404351" y="1120775"/>
              <a:chExt cx="1048618" cy="161583"/>
            </a:xfrm>
          </p:grpSpPr>
          <p:sp>
            <p:nvSpPr>
              <p:cNvPr id="143" name="Google Shape;143;p6"/>
              <p:cNvSpPr/>
              <p:nvPr/>
            </p:nvSpPr>
            <p:spPr>
              <a:xfrm>
                <a:off x="9542463" y="1120775"/>
                <a:ext cx="910506" cy="161583"/>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050"/>
                  <a:buFont typeface="Arial"/>
                  <a:buNone/>
                </a:pPr>
                <a:r>
                  <a:rPr b="0" i="0" lang="en-GB" sz="1050" u="none" cap="none" strike="noStrike">
                    <a:solidFill>
                      <a:srgbClr val="000000"/>
                    </a:solidFill>
                    <a:latin typeface="Arial"/>
                    <a:ea typeface="Arial"/>
                    <a:cs typeface="Arial"/>
                    <a:sym typeface="Arial"/>
                  </a:rPr>
                  <a:t>Placebo + TCS</a:t>
                </a:r>
                <a:endParaRPr b="0" i="0" sz="2400" u="none" cap="none" strike="noStrike">
                  <a:solidFill>
                    <a:schemeClr val="dk1"/>
                  </a:solidFill>
                  <a:latin typeface="Arial"/>
                  <a:ea typeface="Arial"/>
                  <a:cs typeface="Arial"/>
                  <a:sym typeface="Arial"/>
                </a:endParaRPr>
              </a:p>
            </p:txBody>
          </p:sp>
          <p:sp>
            <p:nvSpPr>
              <p:cNvPr id="144" name="Google Shape;144;p6"/>
              <p:cNvSpPr/>
              <p:nvPr/>
            </p:nvSpPr>
            <p:spPr>
              <a:xfrm>
                <a:off x="9404351" y="1162672"/>
                <a:ext cx="77788" cy="77788"/>
              </a:xfrm>
              <a:prstGeom prst="rect">
                <a:avLst/>
              </a:prstGeom>
              <a:solidFill>
                <a:srgbClr val="B4163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grpSp>
        <p:grpSp>
          <p:nvGrpSpPr>
            <p:cNvPr id="145" name="Google Shape;145;p6"/>
            <p:cNvGrpSpPr/>
            <p:nvPr/>
          </p:nvGrpSpPr>
          <p:grpSpPr>
            <a:xfrm>
              <a:off x="9404351" y="1295401"/>
              <a:ext cx="1925461" cy="161583"/>
              <a:chOff x="9404351" y="1252538"/>
              <a:chExt cx="1925461" cy="161583"/>
            </a:xfrm>
          </p:grpSpPr>
          <p:sp>
            <p:nvSpPr>
              <p:cNvPr id="146" name="Google Shape;146;p6"/>
              <p:cNvSpPr/>
              <p:nvPr/>
            </p:nvSpPr>
            <p:spPr>
              <a:xfrm>
                <a:off x="9542463" y="1252538"/>
                <a:ext cx="1787349" cy="161583"/>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050"/>
                  <a:buFont typeface="Arial"/>
                  <a:buNone/>
                </a:pPr>
                <a:r>
                  <a:rPr b="0" i="0" lang="en-GB" sz="1050" u="none" cap="none" strike="noStrike">
                    <a:solidFill>
                      <a:srgbClr val="000000"/>
                    </a:solidFill>
                    <a:latin typeface="Arial"/>
                    <a:ea typeface="Arial"/>
                    <a:cs typeface="Arial"/>
                    <a:sym typeface="Arial"/>
                  </a:rPr>
                  <a:t>Screening and follow-­up visits</a:t>
                </a:r>
                <a:endParaRPr b="0" i="0" sz="2400" u="none" cap="none" strike="noStrike">
                  <a:solidFill>
                    <a:schemeClr val="dk1"/>
                  </a:solidFill>
                  <a:latin typeface="Arial"/>
                  <a:ea typeface="Arial"/>
                  <a:cs typeface="Arial"/>
                  <a:sym typeface="Arial"/>
                </a:endParaRPr>
              </a:p>
            </p:txBody>
          </p:sp>
          <p:sp>
            <p:nvSpPr>
              <p:cNvPr id="147" name="Google Shape;147;p6"/>
              <p:cNvSpPr/>
              <p:nvPr/>
            </p:nvSpPr>
            <p:spPr>
              <a:xfrm>
                <a:off x="9404351" y="1293642"/>
                <a:ext cx="77788" cy="79375"/>
              </a:xfrm>
              <a:prstGeom prst="rect">
                <a:avLst/>
              </a:prstGeom>
              <a:solidFill>
                <a:srgbClr val="6CB43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grpSp>
      </p:grpSp>
      <p:cxnSp>
        <p:nvCxnSpPr>
          <p:cNvPr id="148" name="Google Shape;148;p6"/>
          <p:cNvCxnSpPr/>
          <p:nvPr/>
        </p:nvCxnSpPr>
        <p:spPr>
          <a:xfrm>
            <a:off x="6178510" y="4470400"/>
            <a:ext cx="0" cy="563563"/>
          </a:xfrm>
          <a:prstGeom prst="straightConnector1">
            <a:avLst/>
          </a:prstGeom>
          <a:noFill/>
          <a:ln cap="flat" cmpd="sng" w="22225">
            <a:solidFill>
              <a:srgbClr val="B4163B"/>
            </a:solidFill>
            <a:prstDash val="solid"/>
            <a:round/>
            <a:headEnd len="med" w="med" type="none"/>
            <a:tailEnd len="med" w="med" type="none"/>
          </a:ln>
        </p:spPr>
      </p:cxnSp>
      <p:sp>
        <p:nvSpPr>
          <p:cNvPr id="149" name="Google Shape;149;p6"/>
          <p:cNvSpPr/>
          <p:nvPr/>
        </p:nvSpPr>
        <p:spPr>
          <a:xfrm>
            <a:off x="10050387" y="1641475"/>
            <a:ext cx="586699" cy="161583"/>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rgbClr val="000000"/>
              </a:buClr>
              <a:buSzPts val="1050"/>
              <a:buFont typeface="Arial"/>
              <a:buNone/>
            </a:pPr>
            <a:r>
              <a:rPr b="0" i="0" lang="en-GB" sz="1050" u="none" cap="none" strike="noStrike">
                <a:solidFill>
                  <a:srgbClr val="000000"/>
                </a:solidFill>
                <a:latin typeface="Arial"/>
                <a:ea typeface="Arial"/>
                <a:cs typeface="Arial"/>
                <a:sym typeface="Arial"/>
              </a:rPr>
              <a:t>Follow­-up</a:t>
            </a:r>
            <a:endParaRPr b="0" i="0" sz="2400" u="none" cap="none" strike="noStrike">
              <a:solidFill>
                <a:schemeClr val="dk1"/>
              </a:solidFill>
              <a:latin typeface="Arial"/>
              <a:ea typeface="Arial"/>
              <a:cs typeface="Arial"/>
              <a:sym typeface="Arial"/>
            </a:endParaRPr>
          </a:p>
        </p:txBody>
      </p:sp>
      <p:sp>
        <p:nvSpPr>
          <p:cNvPr id="150" name="Google Shape;150;p6"/>
          <p:cNvSpPr/>
          <p:nvPr/>
        </p:nvSpPr>
        <p:spPr>
          <a:xfrm>
            <a:off x="9741007" y="1895475"/>
            <a:ext cx="1205458" cy="161583"/>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rgbClr val="000000"/>
              </a:buClr>
              <a:buSzPts val="1050"/>
              <a:buFont typeface="Arial"/>
              <a:buNone/>
            </a:pPr>
            <a:r>
              <a:rPr b="0" i="0" lang="en-GB" sz="1050" u="none" cap="none" strike="noStrike">
                <a:solidFill>
                  <a:srgbClr val="000000"/>
                </a:solidFill>
                <a:latin typeface="Arial"/>
                <a:ea typeface="Arial"/>
                <a:cs typeface="Arial"/>
                <a:sym typeface="Arial"/>
              </a:rPr>
              <a:t>Off-treatment </a:t>
            </a:r>
            <a:r>
              <a:rPr lang="en-GB" sz="1050">
                <a:solidFill>
                  <a:srgbClr val="000000"/>
                </a:solidFill>
                <a:latin typeface="Arial"/>
                <a:ea typeface="Arial"/>
                <a:cs typeface="Arial"/>
                <a:sym typeface="Arial"/>
              </a:rPr>
              <a:t>period</a:t>
            </a:r>
            <a:endParaRPr b="0" i="0" sz="1050" u="none" cap="none" strike="noStrike">
              <a:solidFill>
                <a:srgbClr val="000000"/>
              </a:solidFill>
              <a:latin typeface="Arial"/>
              <a:ea typeface="Arial"/>
              <a:cs typeface="Arial"/>
              <a:sym typeface="Arial"/>
            </a:endParaRPr>
          </a:p>
        </p:txBody>
      </p:sp>
      <p:sp>
        <p:nvSpPr>
          <p:cNvPr id="151" name="Google Shape;151;p6"/>
          <p:cNvSpPr/>
          <p:nvPr/>
        </p:nvSpPr>
        <p:spPr>
          <a:xfrm>
            <a:off x="6897654" y="1641475"/>
            <a:ext cx="1365759" cy="161583"/>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0" i="0" lang="en-GB" sz="1050" u="none" cap="none" strike="noStrike">
                <a:solidFill>
                  <a:srgbClr val="000000"/>
                </a:solidFill>
                <a:latin typeface="Arial"/>
                <a:ea typeface="Arial"/>
                <a:cs typeface="Arial"/>
                <a:sym typeface="Arial"/>
              </a:rPr>
              <a:t>Continuation </a:t>
            </a:r>
            <a:r>
              <a:rPr lang="en-GB" sz="1050">
                <a:solidFill>
                  <a:srgbClr val="000000"/>
                </a:solidFill>
                <a:latin typeface="Arial"/>
                <a:ea typeface="Arial"/>
                <a:cs typeface="Arial"/>
                <a:sym typeface="Arial"/>
              </a:rPr>
              <a:t>treatment</a:t>
            </a:r>
            <a:endParaRPr b="0" i="0" sz="2400" u="none" cap="none" strike="noStrike">
              <a:solidFill>
                <a:schemeClr val="dk1"/>
              </a:solidFill>
              <a:latin typeface="Arial"/>
              <a:ea typeface="Arial"/>
              <a:cs typeface="Arial"/>
              <a:sym typeface="Arial"/>
            </a:endParaRPr>
          </a:p>
        </p:txBody>
      </p:sp>
      <p:sp>
        <p:nvSpPr>
          <p:cNvPr id="152" name="Google Shape;152;p6"/>
          <p:cNvSpPr/>
          <p:nvPr/>
        </p:nvSpPr>
        <p:spPr>
          <a:xfrm>
            <a:off x="6706096" y="1895475"/>
            <a:ext cx="1748877" cy="161583"/>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lang="en-GB" sz="1050">
                <a:solidFill>
                  <a:srgbClr val="000000"/>
                </a:solidFill>
                <a:latin typeface="Arial"/>
                <a:ea typeface="Arial"/>
                <a:cs typeface="Arial"/>
                <a:sym typeface="Arial"/>
              </a:rPr>
              <a:t>Rerandomization at week 16</a:t>
            </a:r>
            <a:r>
              <a:rPr b="0" i="0" lang="en-GB" sz="1050" u="none" cap="none" strike="noStrike">
                <a:solidFill>
                  <a:srgbClr val="000000"/>
                </a:solidFill>
                <a:latin typeface="Arial"/>
                <a:ea typeface="Arial"/>
                <a:cs typeface="Arial"/>
                <a:sym typeface="Arial"/>
              </a:rPr>
              <a:t> </a:t>
            </a:r>
            <a:endParaRPr b="0" i="0" sz="2400" u="none" cap="none" strike="noStrike">
              <a:solidFill>
                <a:schemeClr val="dk1"/>
              </a:solidFill>
              <a:latin typeface="Arial"/>
              <a:ea typeface="Arial"/>
              <a:cs typeface="Arial"/>
              <a:sym typeface="Arial"/>
            </a:endParaRPr>
          </a:p>
        </p:txBody>
      </p:sp>
      <p:sp>
        <p:nvSpPr>
          <p:cNvPr id="153" name="Google Shape;153;p6"/>
          <p:cNvSpPr/>
          <p:nvPr/>
        </p:nvSpPr>
        <p:spPr>
          <a:xfrm>
            <a:off x="6295377" y="2600643"/>
            <a:ext cx="2551443" cy="323165"/>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0" i="0" lang="en-GB" sz="1050" u="none" cap="none" strike="noStrike">
                <a:solidFill>
                  <a:srgbClr val="000000"/>
                </a:solidFill>
                <a:latin typeface="Arial"/>
                <a:ea typeface="Arial"/>
                <a:cs typeface="Arial"/>
                <a:sym typeface="Arial"/>
              </a:rPr>
              <a:t>1: </a:t>
            </a:r>
            <a:r>
              <a:rPr lang="en-GB" sz="1050">
                <a:solidFill>
                  <a:srgbClr val="000000"/>
                </a:solidFill>
                <a:latin typeface="Arial"/>
                <a:ea typeface="Arial"/>
                <a:cs typeface="Arial"/>
                <a:sym typeface="Arial"/>
              </a:rPr>
              <a:t>1 rerandomization of responders to tralokinumab Q2W + TCS or Q4W + TCS</a:t>
            </a:r>
            <a:endParaRPr sz="2400">
              <a:solidFill>
                <a:schemeClr val="dk1"/>
              </a:solidFill>
              <a:latin typeface="Arial"/>
              <a:ea typeface="Arial"/>
              <a:cs typeface="Arial"/>
              <a:sym typeface="Arial"/>
            </a:endParaRPr>
          </a:p>
        </p:txBody>
      </p:sp>
      <p:sp>
        <p:nvSpPr>
          <p:cNvPr id="154" name="Google Shape;154;p6"/>
          <p:cNvSpPr/>
          <p:nvPr/>
        </p:nvSpPr>
        <p:spPr>
          <a:xfrm>
            <a:off x="6348717" y="3954463"/>
            <a:ext cx="1583767" cy="161583"/>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050"/>
              <a:buFont typeface="Arial"/>
              <a:buNone/>
            </a:pPr>
            <a:r>
              <a:rPr b="0" i="0" lang="en-GB" sz="1050" u="none" cap="none" strike="noStrike">
                <a:solidFill>
                  <a:srgbClr val="000000"/>
                </a:solidFill>
                <a:latin typeface="Arial"/>
                <a:ea typeface="Arial"/>
                <a:cs typeface="Arial"/>
                <a:sym typeface="Arial"/>
              </a:rPr>
              <a:t>Tralokinumab Q2W + TCS</a:t>
            </a:r>
            <a:endParaRPr b="0" i="0" sz="2400" u="none" cap="none" strike="noStrike">
              <a:solidFill>
                <a:schemeClr val="dk1"/>
              </a:solidFill>
              <a:latin typeface="Arial"/>
              <a:ea typeface="Arial"/>
              <a:cs typeface="Arial"/>
              <a:sym typeface="Arial"/>
            </a:endParaRPr>
          </a:p>
        </p:txBody>
      </p:sp>
      <p:sp>
        <p:nvSpPr>
          <p:cNvPr id="155" name="Google Shape;155;p6"/>
          <p:cNvSpPr/>
          <p:nvPr/>
        </p:nvSpPr>
        <p:spPr>
          <a:xfrm>
            <a:off x="5674594" y="5327821"/>
            <a:ext cx="1021113" cy="161583"/>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050"/>
              <a:buFont typeface="Arial"/>
              <a:buNone/>
            </a:pPr>
            <a:r>
              <a:rPr b="0" i="0" lang="en-GB" sz="1050" u="none" cap="none" strike="noStrike">
                <a:solidFill>
                  <a:srgbClr val="000000"/>
                </a:solidFill>
                <a:latin typeface="Arial"/>
                <a:ea typeface="Arial"/>
                <a:cs typeface="Arial"/>
                <a:sym typeface="Arial"/>
              </a:rPr>
              <a:t>Primary endpoint</a:t>
            </a:r>
            <a:endParaRPr b="0" i="0" sz="2400" u="none" cap="none" strike="noStrike">
              <a:solidFill>
                <a:schemeClr val="dk1"/>
              </a:solidFill>
              <a:latin typeface="Arial"/>
              <a:ea typeface="Arial"/>
              <a:cs typeface="Arial"/>
              <a:sym typeface="Arial"/>
            </a:endParaRPr>
          </a:p>
        </p:txBody>
      </p:sp>
      <p:sp>
        <p:nvSpPr>
          <p:cNvPr id="156" name="Google Shape;156;p6"/>
          <p:cNvSpPr/>
          <p:nvPr/>
        </p:nvSpPr>
        <p:spPr>
          <a:xfrm>
            <a:off x="6358242" y="3675063"/>
            <a:ext cx="1542089" cy="161583"/>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050"/>
              <a:buFont typeface="Arial"/>
              <a:buNone/>
            </a:pPr>
            <a:r>
              <a:rPr b="1" i="0" lang="en-GB" sz="1050" u="none" cap="none" strike="noStrike">
                <a:solidFill>
                  <a:srgbClr val="000000"/>
                </a:solidFill>
                <a:latin typeface="Arial"/>
                <a:ea typeface="Arial"/>
                <a:cs typeface="Arial"/>
                <a:sym typeface="Arial"/>
              </a:rPr>
              <a:t>16­-week nonresponders</a:t>
            </a:r>
            <a:endParaRPr b="0" i="0" sz="2400" u="none" cap="none" strike="noStrike">
              <a:solidFill>
                <a:schemeClr val="dk1"/>
              </a:solidFill>
              <a:latin typeface="Arial"/>
              <a:ea typeface="Arial"/>
              <a:cs typeface="Arial"/>
              <a:sym typeface="Arial"/>
            </a:endParaRPr>
          </a:p>
        </p:txBody>
      </p:sp>
      <p:sp>
        <p:nvSpPr>
          <p:cNvPr id="157" name="Google Shape;157;p6"/>
          <p:cNvSpPr/>
          <p:nvPr/>
        </p:nvSpPr>
        <p:spPr>
          <a:xfrm>
            <a:off x="6348717" y="4494213"/>
            <a:ext cx="1583767" cy="161583"/>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050"/>
              <a:buFont typeface="Arial"/>
              <a:buNone/>
            </a:pPr>
            <a:r>
              <a:rPr b="0" i="0" lang="en-GB" sz="1050" u="none" cap="none" strike="noStrike">
                <a:solidFill>
                  <a:srgbClr val="000000"/>
                </a:solidFill>
                <a:latin typeface="Arial"/>
                <a:ea typeface="Arial"/>
                <a:cs typeface="Arial"/>
                <a:sym typeface="Arial"/>
              </a:rPr>
              <a:t>Tralokinumab Q2W + TCS</a:t>
            </a:r>
            <a:endParaRPr b="0" i="0" sz="2400" u="none" cap="none" strike="noStrike">
              <a:solidFill>
                <a:schemeClr val="dk1"/>
              </a:solidFill>
              <a:latin typeface="Arial"/>
              <a:ea typeface="Arial"/>
              <a:cs typeface="Arial"/>
              <a:sym typeface="Arial"/>
            </a:endParaRPr>
          </a:p>
        </p:txBody>
      </p:sp>
      <p:sp>
        <p:nvSpPr>
          <p:cNvPr id="158" name="Google Shape;158;p6"/>
          <p:cNvSpPr/>
          <p:nvPr/>
        </p:nvSpPr>
        <p:spPr>
          <a:xfrm>
            <a:off x="6358242" y="4198938"/>
            <a:ext cx="1542089" cy="161583"/>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050"/>
              <a:buFont typeface="Arial"/>
              <a:buNone/>
            </a:pPr>
            <a:r>
              <a:rPr b="1" i="0" lang="en-GB" sz="1050" u="none" cap="none" strike="noStrike">
                <a:solidFill>
                  <a:srgbClr val="000000"/>
                </a:solidFill>
                <a:latin typeface="Arial"/>
                <a:ea typeface="Arial"/>
                <a:cs typeface="Arial"/>
                <a:sym typeface="Arial"/>
              </a:rPr>
              <a:t>16-­week nonresponders</a:t>
            </a:r>
            <a:endParaRPr b="0" i="0" sz="2400" u="none" cap="none" strike="noStrike">
              <a:solidFill>
                <a:schemeClr val="dk1"/>
              </a:solidFill>
              <a:latin typeface="Arial"/>
              <a:ea typeface="Arial"/>
              <a:cs typeface="Arial"/>
              <a:sym typeface="Arial"/>
            </a:endParaRPr>
          </a:p>
        </p:txBody>
      </p:sp>
      <p:sp>
        <p:nvSpPr>
          <p:cNvPr id="159" name="Google Shape;159;p6"/>
          <p:cNvSpPr/>
          <p:nvPr/>
        </p:nvSpPr>
        <p:spPr>
          <a:xfrm>
            <a:off x="6348717" y="5114925"/>
            <a:ext cx="1253547" cy="161583"/>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050"/>
              <a:buFont typeface="Arial"/>
              <a:buNone/>
            </a:pPr>
            <a:r>
              <a:rPr b="0" i="0" lang="en-GB" sz="1050" u="none" cap="none" strike="noStrike">
                <a:solidFill>
                  <a:srgbClr val="000000"/>
                </a:solidFill>
                <a:latin typeface="Arial"/>
                <a:ea typeface="Arial"/>
                <a:cs typeface="Arial"/>
                <a:sym typeface="Arial"/>
              </a:rPr>
              <a:t>Placebo Q2W + TCS</a:t>
            </a:r>
            <a:endParaRPr b="0" i="0" sz="2400" u="none" cap="none" strike="noStrike">
              <a:solidFill>
                <a:schemeClr val="dk1"/>
              </a:solidFill>
              <a:latin typeface="Arial"/>
              <a:ea typeface="Arial"/>
              <a:cs typeface="Arial"/>
              <a:sym typeface="Arial"/>
            </a:endParaRPr>
          </a:p>
        </p:txBody>
      </p:sp>
      <p:sp>
        <p:nvSpPr>
          <p:cNvPr id="160" name="Google Shape;160;p6"/>
          <p:cNvSpPr/>
          <p:nvPr/>
        </p:nvSpPr>
        <p:spPr>
          <a:xfrm>
            <a:off x="6348717" y="4821238"/>
            <a:ext cx="1296830" cy="161583"/>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050"/>
              <a:buFont typeface="Arial"/>
              <a:buNone/>
            </a:pPr>
            <a:r>
              <a:rPr b="1" i="0" lang="en-GB" sz="1050" u="none" cap="none" strike="noStrike">
                <a:solidFill>
                  <a:srgbClr val="000000"/>
                </a:solidFill>
                <a:latin typeface="Arial"/>
                <a:ea typeface="Arial"/>
                <a:cs typeface="Arial"/>
                <a:sym typeface="Arial"/>
              </a:rPr>
              <a:t>16­-week responders</a:t>
            </a:r>
            <a:endParaRPr b="0" i="0" sz="2400" u="none" cap="none" strike="noStrike">
              <a:solidFill>
                <a:schemeClr val="dk1"/>
              </a:solidFill>
              <a:latin typeface="Arial"/>
              <a:ea typeface="Arial"/>
              <a:cs typeface="Arial"/>
              <a:sym typeface="Arial"/>
            </a:endParaRPr>
          </a:p>
        </p:txBody>
      </p:sp>
      <p:sp>
        <p:nvSpPr>
          <p:cNvPr id="161" name="Google Shape;161;p6"/>
          <p:cNvSpPr/>
          <p:nvPr/>
        </p:nvSpPr>
        <p:spPr>
          <a:xfrm>
            <a:off x="3596057" y="2681288"/>
            <a:ext cx="1187826" cy="161583"/>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050"/>
              <a:buFont typeface="Arial"/>
              <a:buNone/>
            </a:pPr>
            <a:r>
              <a:rPr b="1" i="0" lang="en-GB" sz="1050" u="none" cap="none" strike="noStrike">
                <a:solidFill>
                  <a:srgbClr val="000000"/>
                </a:solidFill>
                <a:latin typeface="Arial"/>
                <a:ea typeface="Arial"/>
                <a:cs typeface="Arial"/>
                <a:sym typeface="Arial"/>
              </a:rPr>
              <a:t>2: 1 randomization</a:t>
            </a:r>
            <a:endParaRPr b="0" i="0" sz="2400" u="none" cap="none" strike="noStrike">
              <a:solidFill>
                <a:schemeClr val="dk1"/>
              </a:solidFill>
              <a:latin typeface="Arial"/>
              <a:ea typeface="Arial"/>
              <a:cs typeface="Arial"/>
              <a:sym typeface="Arial"/>
            </a:endParaRPr>
          </a:p>
        </p:txBody>
      </p:sp>
      <p:sp>
        <p:nvSpPr>
          <p:cNvPr id="162" name="Google Shape;162;p6"/>
          <p:cNvSpPr/>
          <p:nvPr/>
        </p:nvSpPr>
        <p:spPr>
          <a:xfrm>
            <a:off x="3596057" y="3224213"/>
            <a:ext cx="779060" cy="161583"/>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050"/>
              <a:buFont typeface="Arial"/>
              <a:buNone/>
            </a:pPr>
            <a:r>
              <a:rPr b="1" i="0" lang="en-GB" sz="1050" u="none" cap="none" strike="noStrike">
                <a:solidFill>
                  <a:srgbClr val="000000"/>
                </a:solidFill>
                <a:latin typeface="Arial"/>
                <a:ea typeface="Arial"/>
                <a:cs typeface="Arial"/>
                <a:sym typeface="Arial"/>
              </a:rPr>
              <a:t>253 patients</a:t>
            </a:r>
            <a:endParaRPr b="0" i="0" sz="2400" u="none" cap="none" strike="noStrike">
              <a:solidFill>
                <a:schemeClr val="dk1"/>
              </a:solidFill>
              <a:latin typeface="Arial"/>
              <a:ea typeface="Arial"/>
              <a:cs typeface="Arial"/>
              <a:sym typeface="Arial"/>
            </a:endParaRPr>
          </a:p>
        </p:txBody>
      </p:sp>
      <p:sp>
        <p:nvSpPr>
          <p:cNvPr id="163" name="Google Shape;163;p6"/>
          <p:cNvSpPr/>
          <p:nvPr/>
        </p:nvSpPr>
        <p:spPr>
          <a:xfrm>
            <a:off x="3596057" y="4497388"/>
            <a:ext cx="779060" cy="161583"/>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050"/>
              <a:buFont typeface="Arial"/>
              <a:buNone/>
            </a:pPr>
            <a:r>
              <a:rPr b="1" i="0" lang="en-GB" sz="1050" u="none" cap="none" strike="noStrike">
                <a:solidFill>
                  <a:srgbClr val="000000"/>
                </a:solidFill>
                <a:latin typeface="Arial"/>
                <a:ea typeface="Arial"/>
                <a:cs typeface="Arial"/>
                <a:sym typeface="Arial"/>
              </a:rPr>
              <a:t>127 patients</a:t>
            </a:r>
            <a:endParaRPr b="0" i="0" sz="2400" u="none" cap="none" strike="noStrike">
              <a:solidFill>
                <a:schemeClr val="dk1"/>
              </a:solidFill>
              <a:latin typeface="Arial"/>
              <a:ea typeface="Arial"/>
              <a:cs typeface="Arial"/>
              <a:sym typeface="Arial"/>
            </a:endParaRPr>
          </a:p>
        </p:txBody>
      </p:sp>
      <p:sp>
        <p:nvSpPr>
          <p:cNvPr id="164" name="Google Shape;164;p6"/>
          <p:cNvSpPr/>
          <p:nvPr/>
        </p:nvSpPr>
        <p:spPr>
          <a:xfrm>
            <a:off x="6100410" y="5592763"/>
            <a:ext cx="150683" cy="161583"/>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050"/>
              <a:buFont typeface="Arial"/>
              <a:buNone/>
            </a:pPr>
            <a:r>
              <a:rPr i="0" lang="en-GB" sz="1050" u="none" cap="none" strike="noStrike">
                <a:solidFill>
                  <a:srgbClr val="000000"/>
                </a:solidFill>
                <a:latin typeface="Arial"/>
                <a:ea typeface="Arial"/>
                <a:cs typeface="Arial"/>
                <a:sym typeface="Arial"/>
              </a:rPr>
              <a:t>11</a:t>
            </a:r>
            <a:endParaRPr i="0" sz="2400" u="none" cap="none" strike="noStrike">
              <a:solidFill>
                <a:schemeClr val="dk1"/>
              </a:solidFill>
              <a:latin typeface="Arial"/>
              <a:ea typeface="Arial"/>
              <a:cs typeface="Arial"/>
              <a:sym typeface="Arial"/>
            </a:endParaRPr>
          </a:p>
        </p:txBody>
      </p:sp>
      <p:sp>
        <p:nvSpPr>
          <p:cNvPr id="165" name="Google Shape;165;p6"/>
          <p:cNvSpPr/>
          <p:nvPr/>
        </p:nvSpPr>
        <p:spPr>
          <a:xfrm>
            <a:off x="6025415" y="6005513"/>
            <a:ext cx="1771319" cy="161583"/>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rgbClr val="000000"/>
              </a:buClr>
              <a:buSzPts val="1050"/>
              <a:buFont typeface="Arial"/>
              <a:buNone/>
            </a:pPr>
            <a:r>
              <a:rPr b="0" i="0" lang="en-GB" sz="1050" u="none" cap="none" strike="noStrike">
                <a:solidFill>
                  <a:srgbClr val="000000"/>
                </a:solidFill>
                <a:latin typeface="Arial"/>
                <a:ea typeface="Arial"/>
                <a:cs typeface="Arial"/>
                <a:sym typeface="Arial"/>
              </a:rPr>
              <a:t>Weeks from start of treatment</a:t>
            </a:r>
            <a:endParaRPr b="0" i="0" sz="2400" u="none" cap="none" strike="noStrike">
              <a:solidFill>
                <a:schemeClr val="dk1"/>
              </a:solidFill>
              <a:latin typeface="Arial"/>
              <a:ea typeface="Arial"/>
              <a:cs typeface="Arial"/>
              <a:sym typeface="Arial"/>
            </a:endParaRPr>
          </a:p>
        </p:txBody>
      </p:sp>
      <p:sp>
        <p:nvSpPr>
          <p:cNvPr id="166" name="Google Shape;166;p6"/>
          <p:cNvSpPr/>
          <p:nvPr/>
        </p:nvSpPr>
        <p:spPr>
          <a:xfrm>
            <a:off x="3347182" y="5592763"/>
            <a:ext cx="75342" cy="161583"/>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050"/>
              <a:buFont typeface="Arial"/>
              <a:buNone/>
            </a:pPr>
            <a:r>
              <a:rPr i="0" lang="en-GB" sz="1050" u="none" cap="none" strike="noStrike">
                <a:solidFill>
                  <a:srgbClr val="000000"/>
                </a:solidFill>
                <a:latin typeface="Arial"/>
                <a:ea typeface="Arial"/>
                <a:cs typeface="Arial"/>
                <a:sym typeface="Arial"/>
              </a:rPr>
              <a:t>3</a:t>
            </a:r>
            <a:endParaRPr i="0" sz="2400" u="none" cap="none" strike="noStrike">
              <a:solidFill>
                <a:schemeClr val="dk1"/>
              </a:solidFill>
              <a:latin typeface="Arial"/>
              <a:ea typeface="Arial"/>
              <a:cs typeface="Arial"/>
              <a:sym typeface="Arial"/>
            </a:endParaRPr>
          </a:p>
        </p:txBody>
      </p:sp>
      <p:sp>
        <p:nvSpPr>
          <p:cNvPr id="167" name="Google Shape;167;p6"/>
          <p:cNvSpPr/>
          <p:nvPr/>
        </p:nvSpPr>
        <p:spPr>
          <a:xfrm>
            <a:off x="2315798" y="5592763"/>
            <a:ext cx="75342" cy="161583"/>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rgbClr val="000000"/>
              </a:buClr>
              <a:buSzPts val="1050"/>
              <a:buFont typeface="Arial"/>
              <a:buNone/>
            </a:pPr>
            <a:r>
              <a:rPr i="0" lang="en-GB" sz="1050" u="none" cap="none" strike="noStrike">
                <a:solidFill>
                  <a:srgbClr val="000000"/>
                </a:solidFill>
                <a:latin typeface="Arial"/>
                <a:ea typeface="Arial"/>
                <a:cs typeface="Arial"/>
                <a:sym typeface="Arial"/>
              </a:rPr>
              <a:t>1</a:t>
            </a:r>
            <a:endParaRPr i="0" sz="2400" u="none" cap="none" strike="noStrike">
              <a:solidFill>
                <a:schemeClr val="dk1"/>
              </a:solidFill>
              <a:latin typeface="Arial"/>
              <a:ea typeface="Arial"/>
              <a:cs typeface="Arial"/>
              <a:sym typeface="Arial"/>
            </a:endParaRPr>
          </a:p>
        </p:txBody>
      </p:sp>
      <p:sp>
        <p:nvSpPr>
          <p:cNvPr id="168" name="Google Shape;168;p6"/>
          <p:cNvSpPr/>
          <p:nvPr/>
        </p:nvSpPr>
        <p:spPr>
          <a:xfrm>
            <a:off x="1033463" y="5592763"/>
            <a:ext cx="814325" cy="161583"/>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050"/>
              <a:buFont typeface="Arial"/>
              <a:buNone/>
            </a:pPr>
            <a:r>
              <a:rPr b="1" i="0" lang="en-GB" sz="1050" u="none" cap="none" strike="noStrike">
                <a:solidFill>
                  <a:srgbClr val="000000"/>
                </a:solidFill>
                <a:latin typeface="Arial"/>
                <a:ea typeface="Arial"/>
                <a:cs typeface="Arial"/>
                <a:sym typeface="Arial"/>
              </a:rPr>
              <a:t>Visit number</a:t>
            </a:r>
            <a:endParaRPr b="0" i="0" sz="2400" u="none" cap="none" strike="noStrike">
              <a:solidFill>
                <a:schemeClr val="dk1"/>
              </a:solidFill>
              <a:latin typeface="Arial"/>
              <a:ea typeface="Arial"/>
              <a:cs typeface="Arial"/>
              <a:sym typeface="Arial"/>
            </a:endParaRPr>
          </a:p>
        </p:txBody>
      </p:sp>
      <p:sp>
        <p:nvSpPr>
          <p:cNvPr id="169" name="Google Shape;169;p6"/>
          <p:cNvSpPr/>
          <p:nvPr/>
        </p:nvSpPr>
        <p:spPr>
          <a:xfrm>
            <a:off x="2278543" y="4699087"/>
            <a:ext cx="937757" cy="161583"/>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1" lang="en-GB" sz="1050">
                <a:solidFill>
                  <a:srgbClr val="000000"/>
                </a:solidFill>
                <a:latin typeface="Arial"/>
                <a:ea typeface="Arial"/>
                <a:cs typeface="Arial"/>
                <a:sym typeface="Arial"/>
              </a:rPr>
              <a:t>Placebo + TCS</a:t>
            </a:r>
            <a:endParaRPr/>
          </a:p>
        </p:txBody>
      </p:sp>
      <p:sp>
        <p:nvSpPr>
          <p:cNvPr id="170" name="Google Shape;170;p6"/>
          <p:cNvSpPr/>
          <p:nvPr/>
        </p:nvSpPr>
        <p:spPr>
          <a:xfrm>
            <a:off x="2301688" y="3382905"/>
            <a:ext cx="912109" cy="33086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050"/>
              <a:buFont typeface="Arial"/>
              <a:buNone/>
            </a:pPr>
            <a:r>
              <a:rPr b="1" i="0" lang="en-GB" sz="1050" u="none" cap="none" strike="noStrike">
                <a:solidFill>
                  <a:srgbClr val="000000"/>
                </a:solidFill>
                <a:latin typeface="Arial"/>
                <a:ea typeface="Arial"/>
                <a:cs typeface="Arial"/>
                <a:sym typeface="Arial"/>
              </a:rPr>
              <a:t>Tralokinumab</a:t>
            </a:r>
            <a:endParaRPr/>
          </a:p>
          <a:p>
            <a:pPr indent="0" lvl="0" marL="0" marR="0" rtl="0" algn="l">
              <a:spcBef>
                <a:spcPts val="0"/>
              </a:spcBef>
              <a:spcAft>
                <a:spcPts val="0"/>
              </a:spcAft>
              <a:buNone/>
            </a:pPr>
            <a:r>
              <a:rPr b="1" lang="en-GB" sz="1050">
                <a:solidFill>
                  <a:srgbClr val="000000"/>
                </a:solidFill>
                <a:latin typeface="Arial"/>
                <a:ea typeface="Arial"/>
                <a:cs typeface="Arial"/>
                <a:sym typeface="Arial"/>
              </a:rPr>
              <a:t>300 mg + TCS</a:t>
            </a:r>
            <a:endParaRPr/>
          </a:p>
        </p:txBody>
      </p:sp>
      <p:sp>
        <p:nvSpPr>
          <p:cNvPr id="171" name="Google Shape;171;p6"/>
          <p:cNvSpPr/>
          <p:nvPr/>
        </p:nvSpPr>
        <p:spPr>
          <a:xfrm>
            <a:off x="1033463" y="1373188"/>
            <a:ext cx="831510" cy="184666"/>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200"/>
              <a:buFont typeface="Arial"/>
              <a:buNone/>
            </a:pPr>
            <a:r>
              <a:rPr b="1" i="0" lang="en-GB" sz="1200" u="none" cap="none" strike="noStrike">
                <a:solidFill>
                  <a:srgbClr val="000000"/>
                </a:solidFill>
                <a:latin typeface="Arial"/>
                <a:ea typeface="Arial"/>
                <a:cs typeface="Arial"/>
                <a:sym typeface="Arial"/>
              </a:rPr>
              <a:t>Trial period</a:t>
            </a:r>
            <a:endParaRPr b="0" i="0" sz="3200" u="none" cap="none" strike="noStrike">
              <a:solidFill>
                <a:schemeClr val="dk1"/>
              </a:solidFill>
              <a:latin typeface="Arial"/>
              <a:ea typeface="Arial"/>
              <a:cs typeface="Arial"/>
              <a:sym typeface="Arial"/>
            </a:endParaRPr>
          </a:p>
        </p:txBody>
      </p:sp>
      <p:cxnSp>
        <p:nvCxnSpPr>
          <p:cNvPr id="172" name="Google Shape;172;p6"/>
          <p:cNvCxnSpPr/>
          <p:nvPr/>
        </p:nvCxnSpPr>
        <p:spPr>
          <a:xfrm>
            <a:off x="6178511" y="1589088"/>
            <a:ext cx="0" cy="3729038"/>
          </a:xfrm>
          <a:prstGeom prst="straightConnector1">
            <a:avLst/>
          </a:prstGeom>
          <a:noFill/>
          <a:ln cap="flat" cmpd="sng" w="12700">
            <a:solidFill>
              <a:srgbClr val="000000"/>
            </a:solidFill>
            <a:prstDash val="dash"/>
            <a:round/>
            <a:headEnd len="med" w="med" type="none"/>
            <a:tailEnd len="med" w="med" type="none"/>
          </a:ln>
        </p:spPr>
      </p:cxnSp>
      <p:cxnSp>
        <p:nvCxnSpPr>
          <p:cNvPr id="173" name="Google Shape;173;p6"/>
          <p:cNvCxnSpPr/>
          <p:nvPr/>
        </p:nvCxnSpPr>
        <p:spPr>
          <a:xfrm>
            <a:off x="6178511" y="5499100"/>
            <a:ext cx="0" cy="66675"/>
          </a:xfrm>
          <a:prstGeom prst="straightConnector1">
            <a:avLst/>
          </a:prstGeom>
          <a:noFill/>
          <a:ln cap="flat" cmpd="sng" w="12700">
            <a:solidFill>
              <a:srgbClr val="000000"/>
            </a:solidFill>
            <a:prstDash val="dash"/>
            <a:round/>
            <a:headEnd len="med" w="med" type="none"/>
            <a:tailEnd len="med" w="med" type="none"/>
          </a:ln>
        </p:spPr>
      </p:cxnSp>
      <p:cxnSp>
        <p:nvCxnSpPr>
          <p:cNvPr id="174" name="Google Shape;174;p6"/>
          <p:cNvCxnSpPr/>
          <p:nvPr/>
        </p:nvCxnSpPr>
        <p:spPr>
          <a:xfrm>
            <a:off x="3390635" y="4926013"/>
            <a:ext cx="0" cy="650875"/>
          </a:xfrm>
          <a:prstGeom prst="straightConnector1">
            <a:avLst/>
          </a:prstGeom>
          <a:noFill/>
          <a:ln cap="flat" cmpd="sng" w="12700">
            <a:solidFill>
              <a:srgbClr val="000000"/>
            </a:solidFill>
            <a:prstDash val="dash"/>
            <a:round/>
            <a:headEnd len="med" w="med" type="none"/>
            <a:tailEnd len="med" w="med" type="none"/>
          </a:ln>
        </p:spPr>
      </p:cxnSp>
      <p:cxnSp>
        <p:nvCxnSpPr>
          <p:cNvPr id="175" name="Google Shape;175;p6"/>
          <p:cNvCxnSpPr/>
          <p:nvPr/>
        </p:nvCxnSpPr>
        <p:spPr>
          <a:xfrm>
            <a:off x="3390635" y="1589088"/>
            <a:ext cx="0" cy="1812925"/>
          </a:xfrm>
          <a:prstGeom prst="straightConnector1">
            <a:avLst/>
          </a:prstGeom>
          <a:noFill/>
          <a:ln cap="flat" cmpd="sng" w="12700">
            <a:solidFill>
              <a:srgbClr val="000000"/>
            </a:solidFill>
            <a:prstDash val="dash"/>
            <a:round/>
            <a:headEnd len="med" w="med" type="none"/>
            <a:tailEnd len="med" w="med" type="none"/>
          </a:ln>
        </p:spPr>
      </p:cxnSp>
      <p:cxnSp>
        <p:nvCxnSpPr>
          <p:cNvPr id="176" name="Google Shape;176;p6"/>
          <p:cNvCxnSpPr/>
          <p:nvPr/>
        </p:nvCxnSpPr>
        <p:spPr>
          <a:xfrm>
            <a:off x="8981060" y="1589088"/>
            <a:ext cx="0" cy="3987800"/>
          </a:xfrm>
          <a:prstGeom prst="straightConnector1">
            <a:avLst/>
          </a:prstGeom>
          <a:noFill/>
          <a:ln cap="flat" cmpd="sng" w="12700">
            <a:solidFill>
              <a:srgbClr val="000000"/>
            </a:solidFill>
            <a:prstDash val="dash"/>
            <a:round/>
            <a:headEnd len="med" w="med" type="none"/>
            <a:tailEnd len="med" w="med" type="none"/>
          </a:ln>
        </p:spPr>
      </p:cxnSp>
      <p:sp>
        <p:nvSpPr>
          <p:cNvPr id="177" name="Google Shape;177;p6"/>
          <p:cNvSpPr/>
          <p:nvPr/>
        </p:nvSpPr>
        <p:spPr>
          <a:xfrm>
            <a:off x="8912328" y="5592763"/>
            <a:ext cx="150683" cy="161583"/>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050"/>
              <a:buFont typeface="Arial"/>
              <a:buNone/>
            </a:pPr>
            <a:r>
              <a:rPr i="0" lang="en-GB" sz="1050" u="none" cap="none" strike="noStrike">
                <a:solidFill>
                  <a:srgbClr val="000000"/>
                </a:solidFill>
                <a:latin typeface="Arial"/>
                <a:ea typeface="Arial"/>
                <a:cs typeface="Arial"/>
                <a:sym typeface="Arial"/>
              </a:rPr>
              <a:t>19</a:t>
            </a:r>
            <a:endParaRPr i="0" sz="2400" u="none" cap="none" strike="noStrike">
              <a:solidFill>
                <a:schemeClr val="dk1"/>
              </a:solidFill>
              <a:latin typeface="Arial"/>
              <a:ea typeface="Arial"/>
              <a:cs typeface="Arial"/>
              <a:sym typeface="Arial"/>
            </a:endParaRPr>
          </a:p>
        </p:txBody>
      </p:sp>
      <p:cxnSp>
        <p:nvCxnSpPr>
          <p:cNvPr id="178" name="Google Shape;178;p6"/>
          <p:cNvCxnSpPr/>
          <p:nvPr/>
        </p:nvCxnSpPr>
        <p:spPr>
          <a:xfrm>
            <a:off x="2348850" y="5776913"/>
            <a:ext cx="9070868" cy="0"/>
          </a:xfrm>
          <a:prstGeom prst="straightConnector1">
            <a:avLst/>
          </a:prstGeom>
          <a:noFill/>
          <a:ln cap="sq" cmpd="sng" w="15875">
            <a:solidFill>
              <a:srgbClr val="000000"/>
            </a:solidFill>
            <a:prstDash val="solid"/>
            <a:round/>
            <a:headEnd len="med" w="med" type="none"/>
            <a:tailEnd len="med" w="med" type="none"/>
          </a:ln>
        </p:spPr>
      </p:cxnSp>
      <p:cxnSp>
        <p:nvCxnSpPr>
          <p:cNvPr id="179" name="Google Shape;179;p6"/>
          <p:cNvCxnSpPr/>
          <p:nvPr/>
        </p:nvCxnSpPr>
        <p:spPr>
          <a:xfrm>
            <a:off x="2348850" y="5776913"/>
            <a:ext cx="0" cy="61913"/>
          </a:xfrm>
          <a:prstGeom prst="straightConnector1">
            <a:avLst/>
          </a:prstGeom>
          <a:noFill/>
          <a:ln cap="flat" cmpd="sng" w="15875">
            <a:solidFill>
              <a:srgbClr val="000000"/>
            </a:solidFill>
            <a:prstDash val="solid"/>
            <a:round/>
            <a:headEnd len="med" w="med" type="none"/>
            <a:tailEnd len="med" w="med" type="none"/>
          </a:ln>
        </p:spPr>
      </p:cxnSp>
      <p:cxnSp>
        <p:nvCxnSpPr>
          <p:cNvPr id="180" name="Google Shape;180;p6"/>
          <p:cNvCxnSpPr/>
          <p:nvPr/>
        </p:nvCxnSpPr>
        <p:spPr>
          <a:xfrm>
            <a:off x="6178510" y="5776913"/>
            <a:ext cx="0" cy="61913"/>
          </a:xfrm>
          <a:prstGeom prst="straightConnector1">
            <a:avLst/>
          </a:prstGeom>
          <a:noFill/>
          <a:ln cap="flat" cmpd="sng" w="15875">
            <a:solidFill>
              <a:srgbClr val="000000"/>
            </a:solidFill>
            <a:prstDash val="solid"/>
            <a:round/>
            <a:headEnd len="med" w="med" type="none"/>
            <a:tailEnd len="med" w="med" type="none"/>
          </a:ln>
        </p:spPr>
      </p:cxnSp>
      <p:cxnSp>
        <p:nvCxnSpPr>
          <p:cNvPr id="181" name="Google Shape;181;p6"/>
          <p:cNvCxnSpPr/>
          <p:nvPr/>
        </p:nvCxnSpPr>
        <p:spPr>
          <a:xfrm>
            <a:off x="8981060" y="5776913"/>
            <a:ext cx="0" cy="61913"/>
          </a:xfrm>
          <a:prstGeom prst="straightConnector1">
            <a:avLst/>
          </a:prstGeom>
          <a:noFill/>
          <a:ln cap="flat" cmpd="sng" w="15875">
            <a:solidFill>
              <a:srgbClr val="000000"/>
            </a:solidFill>
            <a:prstDash val="solid"/>
            <a:round/>
            <a:headEnd len="med" w="med" type="none"/>
            <a:tailEnd len="med" w="med" type="none"/>
          </a:ln>
        </p:spPr>
      </p:cxnSp>
      <p:cxnSp>
        <p:nvCxnSpPr>
          <p:cNvPr id="182" name="Google Shape;182;p6"/>
          <p:cNvCxnSpPr/>
          <p:nvPr/>
        </p:nvCxnSpPr>
        <p:spPr>
          <a:xfrm>
            <a:off x="3390634" y="5776913"/>
            <a:ext cx="0" cy="61913"/>
          </a:xfrm>
          <a:prstGeom prst="straightConnector1">
            <a:avLst/>
          </a:prstGeom>
          <a:noFill/>
          <a:ln cap="flat" cmpd="sng" w="15875">
            <a:solidFill>
              <a:srgbClr val="000000"/>
            </a:solidFill>
            <a:prstDash val="solid"/>
            <a:round/>
            <a:headEnd len="med" w="med" type="none"/>
            <a:tailEnd len="med" w="med" type="none"/>
          </a:ln>
        </p:spPr>
      </p:cxnSp>
      <p:cxnSp>
        <p:nvCxnSpPr>
          <p:cNvPr id="183" name="Google Shape;183;p6"/>
          <p:cNvCxnSpPr/>
          <p:nvPr/>
        </p:nvCxnSpPr>
        <p:spPr>
          <a:xfrm>
            <a:off x="11419716" y="5776913"/>
            <a:ext cx="0" cy="61913"/>
          </a:xfrm>
          <a:prstGeom prst="straightConnector1">
            <a:avLst/>
          </a:prstGeom>
          <a:noFill/>
          <a:ln cap="flat" cmpd="sng" w="15875">
            <a:solidFill>
              <a:srgbClr val="000000"/>
            </a:solidFill>
            <a:prstDash val="solid"/>
            <a:round/>
            <a:headEnd len="med" w="med" type="none"/>
            <a:tailEnd len="med" w="med" type="none"/>
          </a:ln>
        </p:spPr>
      </p:cxnSp>
      <p:sp>
        <p:nvSpPr>
          <p:cNvPr id="184" name="Google Shape;184;p6"/>
          <p:cNvSpPr/>
          <p:nvPr/>
        </p:nvSpPr>
        <p:spPr>
          <a:xfrm>
            <a:off x="11342799" y="5592763"/>
            <a:ext cx="150683" cy="161583"/>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050"/>
              <a:buFont typeface="Arial"/>
              <a:buNone/>
            </a:pPr>
            <a:r>
              <a:rPr i="0" lang="en-GB" sz="1050" u="none" cap="none" strike="noStrike">
                <a:solidFill>
                  <a:srgbClr val="000000"/>
                </a:solidFill>
                <a:latin typeface="Arial"/>
                <a:ea typeface="Arial"/>
                <a:cs typeface="Arial"/>
                <a:sym typeface="Arial"/>
              </a:rPr>
              <a:t>20</a:t>
            </a:r>
            <a:endParaRPr i="0" sz="2400" u="none" cap="none" strike="noStrike">
              <a:solidFill>
                <a:schemeClr val="dk1"/>
              </a:solidFill>
              <a:latin typeface="Arial"/>
              <a:ea typeface="Arial"/>
              <a:cs typeface="Arial"/>
              <a:sym typeface="Arial"/>
            </a:endParaRPr>
          </a:p>
        </p:txBody>
      </p:sp>
      <p:sp>
        <p:nvSpPr>
          <p:cNvPr id="185" name="Google Shape;185;p6"/>
          <p:cNvSpPr/>
          <p:nvPr/>
        </p:nvSpPr>
        <p:spPr>
          <a:xfrm>
            <a:off x="6106105" y="5859463"/>
            <a:ext cx="150683" cy="161583"/>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rgbClr val="000000"/>
              </a:buClr>
              <a:buSzPts val="1050"/>
              <a:buFont typeface="Arial"/>
              <a:buNone/>
            </a:pPr>
            <a:r>
              <a:rPr b="0" i="0" lang="en-GB" sz="1050" u="none" cap="none" strike="noStrike">
                <a:solidFill>
                  <a:srgbClr val="000000"/>
                </a:solidFill>
                <a:latin typeface="Arial"/>
                <a:ea typeface="Arial"/>
                <a:cs typeface="Arial"/>
                <a:sym typeface="Arial"/>
              </a:rPr>
              <a:t>16</a:t>
            </a:r>
            <a:endParaRPr b="0" i="0" sz="2400" u="none" cap="none" strike="noStrike">
              <a:solidFill>
                <a:schemeClr val="dk1"/>
              </a:solidFill>
              <a:latin typeface="Arial"/>
              <a:ea typeface="Arial"/>
              <a:cs typeface="Arial"/>
              <a:sym typeface="Arial"/>
            </a:endParaRPr>
          </a:p>
        </p:txBody>
      </p:sp>
      <p:sp>
        <p:nvSpPr>
          <p:cNvPr id="186" name="Google Shape;186;p6"/>
          <p:cNvSpPr/>
          <p:nvPr/>
        </p:nvSpPr>
        <p:spPr>
          <a:xfrm>
            <a:off x="3347093" y="5859463"/>
            <a:ext cx="75342" cy="161583"/>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rgbClr val="000000"/>
              </a:buClr>
              <a:buSzPts val="1050"/>
              <a:buFont typeface="Arial"/>
              <a:buNone/>
            </a:pPr>
            <a:r>
              <a:rPr b="0" i="0" lang="en-GB" sz="1050" u="none" cap="none" strike="noStrike">
                <a:solidFill>
                  <a:srgbClr val="000000"/>
                </a:solidFill>
                <a:latin typeface="Arial"/>
                <a:ea typeface="Arial"/>
                <a:cs typeface="Arial"/>
                <a:sym typeface="Arial"/>
              </a:rPr>
              <a:t>0</a:t>
            </a:r>
            <a:endParaRPr b="0" i="0" sz="2400" u="none" cap="none" strike="noStrike">
              <a:solidFill>
                <a:schemeClr val="dk1"/>
              </a:solidFill>
              <a:latin typeface="Arial"/>
              <a:ea typeface="Arial"/>
              <a:cs typeface="Arial"/>
              <a:sym typeface="Arial"/>
            </a:endParaRPr>
          </a:p>
        </p:txBody>
      </p:sp>
      <p:sp>
        <p:nvSpPr>
          <p:cNvPr id="187" name="Google Shape;187;p6"/>
          <p:cNvSpPr/>
          <p:nvPr/>
        </p:nvSpPr>
        <p:spPr>
          <a:xfrm>
            <a:off x="8902784" y="5859463"/>
            <a:ext cx="150683" cy="161583"/>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rgbClr val="000000"/>
              </a:buClr>
              <a:buSzPts val="1050"/>
              <a:buFont typeface="Arial"/>
              <a:buNone/>
            </a:pPr>
            <a:r>
              <a:rPr b="0" i="0" lang="en-GB" sz="1050" u="none" cap="none" strike="noStrike">
                <a:solidFill>
                  <a:srgbClr val="000000"/>
                </a:solidFill>
                <a:latin typeface="Arial"/>
                <a:ea typeface="Arial"/>
                <a:cs typeface="Arial"/>
                <a:sym typeface="Arial"/>
              </a:rPr>
              <a:t>32</a:t>
            </a:r>
            <a:endParaRPr b="0" i="0" sz="2400" u="none" cap="none" strike="noStrike">
              <a:solidFill>
                <a:schemeClr val="dk1"/>
              </a:solidFill>
              <a:latin typeface="Arial"/>
              <a:ea typeface="Arial"/>
              <a:cs typeface="Arial"/>
              <a:sym typeface="Arial"/>
            </a:endParaRPr>
          </a:p>
        </p:txBody>
      </p:sp>
      <p:sp>
        <p:nvSpPr>
          <p:cNvPr id="188" name="Google Shape;188;p6"/>
          <p:cNvSpPr/>
          <p:nvPr/>
        </p:nvSpPr>
        <p:spPr>
          <a:xfrm>
            <a:off x="11356114" y="5859463"/>
            <a:ext cx="150683" cy="161583"/>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rgbClr val="000000"/>
              </a:buClr>
              <a:buSzPts val="1050"/>
              <a:buFont typeface="Arial"/>
              <a:buNone/>
            </a:pPr>
            <a:r>
              <a:rPr b="0" i="0" lang="en-GB" sz="1050" u="none" cap="none" strike="noStrike">
                <a:solidFill>
                  <a:srgbClr val="000000"/>
                </a:solidFill>
                <a:latin typeface="Arial"/>
                <a:ea typeface="Arial"/>
                <a:cs typeface="Arial"/>
                <a:sym typeface="Arial"/>
              </a:rPr>
              <a:t>46</a:t>
            </a:r>
            <a:endParaRPr b="0" i="0" sz="2400" u="none" cap="none" strike="noStrike">
              <a:solidFill>
                <a:schemeClr val="dk1"/>
              </a:solidFill>
              <a:latin typeface="Arial"/>
              <a:ea typeface="Arial"/>
              <a:cs typeface="Arial"/>
              <a:sym typeface="Arial"/>
            </a:endParaRPr>
          </a:p>
        </p:txBody>
      </p:sp>
      <p:sp>
        <p:nvSpPr>
          <p:cNvPr id="189" name="Google Shape;189;p6"/>
          <p:cNvSpPr/>
          <p:nvPr/>
        </p:nvSpPr>
        <p:spPr>
          <a:xfrm>
            <a:off x="2267641" y="5859463"/>
            <a:ext cx="150683" cy="161583"/>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rgbClr val="000000"/>
              </a:buClr>
              <a:buSzPts val="1050"/>
              <a:buFont typeface="Arial"/>
              <a:buNone/>
            </a:pPr>
            <a:r>
              <a:rPr b="0" i="0" lang="en-GB" sz="1050" u="none" cap="none" strike="noStrike">
                <a:solidFill>
                  <a:srgbClr val="000000"/>
                </a:solidFill>
                <a:latin typeface="Arial"/>
                <a:ea typeface="Arial"/>
                <a:cs typeface="Arial"/>
                <a:sym typeface="Arial"/>
              </a:rPr>
              <a:t>–6</a:t>
            </a:r>
            <a:endParaRPr b="0" i="0" sz="2400" u="none" cap="none" strike="noStrike">
              <a:solidFill>
                <a:schemeClr val="dk1"/>
              </a:solidFill>
              <a:latin typeface="Arial"/>
              <a:ea typeface="Arial"/>
              <a:cs typeface="Arial"/>
              <a:sym typeface="Arial"/>
            </a:endParaRPr>
          </a:p>
        </p:txBody>
      </p:sp>
      <p:sp>
        <p:nvSpPr>
          <p:cNvPr id="190" name="Google Shape;190;p6"/>
          <p:cNvSpPr/>
          <p:nvPr/>
        </p:nvSpPr>
        <p:spPr>
          <a:xfrm>
            <a:off x="4312312" y="1641475"/>
            <a:ext cx="921727" cy="161583"/>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rgbClr val="000000"/>
              </a:buClr>
              <a:buSzPts val="1050"/>
              <a:buFont typeface="Arial"/>
              <a:buNone/>
            </a:pPr>
            <a:r>
              <a:rPr b="0" i="0" lang="en-GB" sz="1050" u="none" cap="none" strike="noStrike">
                <a:solidFill>
                  <a:srgbClr val="000000"/>
                </a:solidFill>
                <a:latin typeface="Arial"/>
                <a:ea typeface="Arial"/>
                <a:cs typeface="Arial"/>
                <a:sym typeface="Arial"/>
              </a:rPr>
              <a:t>Initial treatment</a:t>
            </a:r>
            <a:endParaRPr b="0" i="0" sz="2400" u="none" cap="none" strike="noStrike">
              <a:solidFill>
                <a:schemeClr val="dk1"/>
              </a:solidFill>
              <a:latin typeface="Arial"/>
              <a:ea typeface="Arial"/>
              <a:cs typeface="Arial"/>
              <a:sym typeface="Arial"/>
            </a:endParaRPr>
          </a:p>
        </p:txBody>
      </p:sp>
      <p:sp>
        <p:nvSpPr>
          <p:cNvPr id="191" name="Google Shape;191;p6"/>
          <p:cNvSpPr/>
          <p:nvPr/>
        </p:nvSpPr>
        <p:spPr>
          <a:xfrm>
            <a:off x="3981292" y="1895475"/>
            <a:ext cx="1583767" cy="161583"/>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rgbClr val="000000"/>
              </a:buClr>
              <a:buSzPts val="1050"/>
              <a:buFont typeface="Arial"/>
              <a:buNone/>
            </a:pPr>
            <a:r>
              <a:rPr b="0" i="0" lang="en-GB" sz="1050" u="none" cap="none" strike="noStrike">
                <a:solidFill>
                  <a:srgbClr val="000000"/>
                </a:solidFill>
                <a:latin typeface="Arial"/>
                <a:ea typeface="Arial"/>
                <a:cs typeface="Arial"/>
                <a:sym typeface="Arial"/>
              </a:rPr>
              <a:t>Tralokinumab Q2W + TCS</a:t>
            </a:r>
            <a:endParaRPr b="0" i="0" sz="2400" u="none" cap="none" strike="noStrike">
              <a:solidFill>
                <a:schemeClr val="dk1"/>
              </a:solidFill>
              <a:latin typeface="Arial"/>
              <a:ea typeface="Arial"/>
              <a:cs typeface="Arial"/>
              <a:sym typeface="Arial"/>
            </a:endParaRPr>
          </a:p>
        </p:txBody>
      </p:sp>
      <p:sp>
        <p:nvSpPr>
          <p:cNvPr id="192" name="Google Shape;192;p6"/>
          <p:cNvSpPr/>
          <p:nvPr/>
        </p:nvSpPr>
        <p:spPr>
          <a:xfrm>
            <a:off x="4075068" y="2025650"/>
            <a:ext cx="1396217" cy="161583"/>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rgbClr val="000000"/>
              </a:buClr>
              <a:buSzPts val="1050"/>
              <a:buFont typeface="Arial"/>
              <a:buNone/>
            </a:pPr>
            <a:r>
              <a:rPr b="0" i="0" lang="en-GB" sz="1050" u="none" cap="none" strike="noStrike">
                <a:solidFill>
                  <a:srgbClr val="000000"/>
                </a:solidFill>
                <a:latin typeface="Arial"/>
                <a:ea typeface="Arial"/>
                <a:cs typeface="Arial"/>
                <a:sym typeface="Arial"/>
              </a:rPr>
              <a:t>or placebo Q2W + TCS</a:t>
            </a:r>
            <a:endParaRPr b="0" i="0" sz="2400" u="none" cap="none" strike="noStrike">
              <a:solidFill>
                <a:schemeClr val="dk1"/>
              </a:solidFill>
              <a:latin typeface="Arial"/>
              <a:ea typeface="Arial"/>
              <a:cs typeface="Arial"/>
              <a:sym typeface="Arial"/>
            </a:endParaRPr>
          </a:p>
        </p:txBody>
      </p:sp>
      <p:sp>
        <p:nvSpPr>
          <p:cNvPr id="193" name="Google Shape;193;p6"/>
          <p:cNvSpPr/>
          <p:nvPr/>
        </p:nvSpPr>
        <p:spPr>
          <a:xfrm>
            <a:off x="2070514" y="1641475"/>
            <a:ext cx="609143" cy="161583"/>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rgbClr val="000000"/>
              </a:buClr>
              <a:buSzPts val="1050"/>
              <a:buFont typeface="Arial"/>
              <a:buNone/>
            </a:pPr>
            <a:r>
              <a:rPr b="0" i="0" lang="en-GB" sz="1050" u="none" cap="none" strike="noStrike">
                <a:solidFill>
                  <a:srgbClr val="000000"/>
                </a:solidFill>
                <a:latin typeface="Arial"/>
                <a:ea typeface="Arial"/>
                <a:cs typeface="Arial"/>
                <a:sym typeface="Arial"/>
              </a:rPr>
              <a:t>Screening</a:t>
            </a:r>
            <a:endParaRPr b="0" i="0" sz="2400" u="none" cap="none" strike="noStrike">
              <a:solidFill>
                <a:schemeClr val="dk1"/>
              </a:solidFill>
              <a:latin typeface="Arial"/>
              <a:ea typeface="Arial"/>
              <a:cs typeface="Arial"/>
              <a:sym typeface="Arial"/>
            </a:endParaRPr>
          </a:p>
        </p:txBody>
      </p:sp>
      <p:sp>
        <p:nvSpPr>
          <p:cNvPr id="194" name="Google Shape;194;p6"/>
          <p:cNvSpPr/>
          <p:nvPr/>
        </p:nvSpPr>
        <p:spPr>
          <a:xfrm>
            <a:off x="1559156" y="1895475"/>
            <a:ext cx="1631858" cy="161583"/>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rgbClr val="000000"/>
              </a:buClr>
              <a:buSzPts val="1050"/>
              <a:buFont typeface="Arial"/>
              <a:buNone/>
            </a:pPr>
            <a:r>
              <a:rPr b="0" i="0" lang="en-GB" sz="1050" u="none" cap="none" strike="noStrike">
                <a:solidFill>
                  <a:srgbClr val="000000"/>
                </a:solidFill>
                <a:latin typeface="Arial"/>
                <a:ea typeface="Arial"/>
                <a:cs typeface="Arial"/>
                <a:sym typeface="Arial"/>
              </a:rPr>
              <a:t>Washout of TCS and other </a:t>
            </a:r>
            <a:endParaRPr b="0" i="0" sz="2400" u="none" cap="none" strike="noStrike">
              <a:solidFill>
                <a:schemeClr val="dk1"/>
              </a:solidFill>
              <a:latin typeface="Arial"/>
              <a:ea typeface="Arial"/>
              <a:cs typeface="Arial"/>
              <a:sym typeface="Arial"/>
            </a:endParaRPr>
          </a:p>
        </p:txBody>
      </p:sp>
      <p:sp>
        <p:nvSpPr>
          <p:cNvPr id="195" name="Google Shape;195;p6"/>
          <p:cNvSpPr/>
          <p:nvPr/>
        </p:nvSpPr>
        <p:spPr>
          <a:xfrm>
            <a:off x="1538318" y="2025650"/>
            <a:ext cx="1673535" cy="161583"/>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rgbClr val="000000"/>
              </a:buClr>
              <a:buSzPts val="1050"/>
              <a:buFont typeface="Arial"/>
              <a:buNone/>
            </a:pPr>
            <a:r>
              <a:rPr b="0" i="0" lang="en-GB" sz="1050" u="none" cap="none" strike="noStrike">
                <a:solidFill>
                  <a:srgbClr val="000000"/>
                </a:solidFill>
                <a:latin typeface="Arial"/>
                <a:ea typeface="Arial"/>
                <a:cs typeface="Arial"/>
                <a:sym typeface="Arial"/>
              </a:rPr>
              <a:t>atopic dermatitis medication</a:t>
            </a:r>
            <a:endParaRPr b="0" i="0" sz="2400" u="none" cap="none" strike="noStrike">
              <a:solidFill>
                <a:schemeClr val="dk1"/>
              </a:solidFill>
              <a:latin typeface="Arial"/>
              <a:ea typeface="Arial"/>
              <a:cs typeface="Arial"/>
              <a:sym typeface="Arial"/>
            </a:endParaRPr>
          </a:p>
        </p:txBody>
      </p:sp>
      <p:cxnSp>
        <p:nvCxnSpPr>
          <p:cNvPr id="196" name="Google Shape;196;p6"/>
          <p:cNvCxnSpPr/>
          <p:nvPr/>
        </p:nvCxnSpPr>
        <p:spPr>
          <a:xfrm>
            <a:off x="6172641" y="2492375"/>
            <a:ext cx="5247076" cy="0"/>
          </a:xfrm>
          <a:prstGeom prst="straightConnector1">
            <a:avLst/>
          </a:prstGeom>
          <a:noFill/>
          <a:ln cap="flat" cmpd="sng" w="22225">
            <a:solidFill>
              <a:srgbClr val="6CB43F"/>
            </a:solidFill>
            <a:prstDash val="solid"/>
            <a:round/>
            <a:headEnd len="med" w="med" type="none"/>
            <a:tailEnd len="med" w="med" type="none"/>
          </a:ln>
        </p:spPr>
      </p:cxnSp>
      <p:sp>
        <p:nvSpPr>
          <p:cNvPr id="197" name="Google Shape;197;p6"/>
          <p:cNvSpPr/>
          <p:nvPr/>
        </p:nvSpPr>
        <p:spPr>
          <a:xfrm>
            <a:off x="6137377" y="2446338"/>
            <a:ext cx="91440" cy="92075"/>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198" name="Google Shape;198;p6"/>
          <p:cNvSpPr/>
          <p:nvPr/>
        </p:nvSpPr>
        <p:spPr>
          <a:xfrm>
            <a:off x="6495399" y="2446338"/>
            <a:ext cx="91440" cy="92075"/>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199" name="Google Shape;199;p6"/>
          <p:cNvSpPr/>
          <p:nvPr/>
        </p:nvSpPr>
        <p:spPr>
          <a:xfrm>
            <a:off x="6838747" y="2446338"/>
            <a:ext cx="91440" cy="92075"/>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00" name="Google Shape;200;p6"/>
          <p:cNvSpPr/>
          <p:nvPr/>
        </p:nvSpPr>
        <p:spPr>
          <a:xfrm>
            <a:off x="7185030" y="2446338"/>
            <a:ext cx="91440" cy="92075"/>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01" name="Google Shape;201;p6"/>
          <p:cNvSpPr/>
          <p:nvPr/>
        </p:nvSpPr>
        <p:spPr>
          <a:xfrm>
            <a:off x="7543052" y="2446338"/>
            <a:ext cx="91440" cy="92075"/>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02" name="Google Shape;202;p6"/>
          <p:cNvSpPr/>
          <p:nvPr/>
        </p:nvSpPr>
        <p:spPr>
          <a:xfrm>
            <a:off x="7886402" y="2446338"/>
            <a:ext cx="91440" cy="92075"/>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03" name="Google Shape;203;p6"/>
          <p:cNvSpPr/>
          <p:nvPr/>
        </p:nvSpPr>
        <p:spPr>
          <a:xfrm>
            <a:off x="8232686" y="2446338"/>
            <a:ext cx="91440" cy="92075"/>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04" name="Google Shape;204;p6"/>
          <p:cNvSpPr/>
          <p:nvPr/>
        </p:nvSpPr>
        <p:spPr>
          <a:xfrm>
            <a:off x="8576034" y="2446338"/>
            <a:ext cx="91440" cy="92075"/>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05" name="Google Shape;205;p6"/>
          <p:cNvSpPr/>
          <p:nvPr/>
        </p:nvSpPr>
        <p:spPr>
          <a:xfrm>
            <a:off x="8934056" y="2446338"/>
            <a:ext cx="91440" cy="92075"/>
          </a:xfrm>
          <a:prstGeom prst="rect">
            <a:avLst/>
          </a:prstGeom>
          <a:solidFill>
            <a:srgbClr val="6CB43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06" name="Google Shape;206;p6"/>
          <p:cNvSpPr/>
          <p:nvPr/>
        </p:nvSpPr>
        <p:spPr>
          <a:xfrm>
            <a:off x="11363910" y="2446338"/>
            <a:ext cx="91440" cy="92075"/>
          </a:xfrm>
          <a:prstGeom prst="rect">
            <a:avLst/>
          </a:prstGeom>
          <a:solidFill>
            <a:srgbClr val="6CB43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cxnSp>
        <p:nvCxnSpPr>
          <p:cNvPr id="207" name="Google Shape;207;p6"/>
          <p:cNvCxnSpPr/>
          <p:nvPr/>
        </p:nvCxnSpPr>
        <p:spPr>
          <a:xfrm>
            <a:off x="6172641" y="3895725"/>
            <a:ext cx="5247076" cy="0"/>
          </a:xfrm>
          <a:prstGeom prst="straightConnector1">
            <a:avLst/>
          </a:prstGeom>
          <a:noFill/>
          <a:ln cap="flat" cmpd="sng" w="22225">
            <a:solidFill>
              <a:srgbClr val="6CB43F"/>
            </a:solidFill>
            <a:prstDash val="solid"/>
            <a:round/>
            <a:headEnd len="med" w="med" type="none"/>
            <a:tailEnd len="med" w="med" type="none"/>
          </a:ln>
        </p:spPr>
      </p:cxnSp>
      <p:sp>
        <p:nvSpPr>
          <p:cNvPr id="208" name="Google Shape;208;p6"/>
          <p:cNvSpPr/>
          <p:nvPr/>
        </p:nvSpPr>
        <p:spPr>
          <a:xfrm>
            <a:off x="6137377" y="3849688"/>
            <a:ext cx="91440" cy="92075"/>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09" name="Google Shape;209;p6"/>
          <p:cNvSpPr/>
          <p:nvPr/>
        </p:nvSpPr>
        <p:spPr>
          <a:xfrm>
            <a:off x="6495399" y="3849688"/>
            <a:ext cx="91440" cy="92075"/>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10" name="Google Shape;210;p6"/>
          <p:cNvSpPr/>
          <p:nvPr/>
        </p:nvSpPr>
        <p:spPr>
          <a:xfrm>
            <a:off x="6838747" y="3849688"/>
            <a:ext cx="91440" cy="92075"/>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11" name="Google Shape;211;p6"/>
          <p:cNvSpPr/>
          <p:nvPr/>
        </p:nvSpPr>
        <p:spPr>
          <a:xfrm>
            <a:off x="7185030" y="3849688"/>
            <a:ext cx="91440" cy="92075"/>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12" name="Google Shape;212;p6"/>
          <p:cNvSpPr/>
          <p:nvPr/>
        </p:nvSpPr>
        <p:spPr>
          <a:xfrm>
            <a:off x="7543052" y="3849688"/>
            <a:ext cx="91440" cy="92075"/>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13" name="Google Shape;213;p6"/>
          <p:cNvSpPr/>
          <p:nvPr/>
        </p:nvSpPr>
        <p:spPr>
          <a:xfrm>
            <a:off x="7886402" y="3849688"/>
            <a:ext cx="91440" cy="92075"/>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14" name="Google Shape;214;p6"/>
          <p:cNvSpPr/>
          <p:nvPr/>
        </p:nvSpPr>
        <p:spPr>
          <a:xfrm>
            <a:off x="8232686" y="3849688"/>
            <a:ext cx="91440" cy="92075"/>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15" name="Google Shape;215;p6"/>
          <p:cNvSpPr/>
          <p:nvPr/>
        </p:nvSpPr>
        <p:spPr>
          <a:xfrm>
            <a:off x="8576034" y="3849688"/>
            <a:ext cx="91440" cy="92075"/>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16" name="Google Shape;216;p6"/>
          <p:cNvSpPr/>
          <p:nvPr/>
        </p:nvSpPr>
        <p:spPr>
          <a:xfrm>
            <a:off x="8934056" y="3849688"/>
            <a:ext cx="91440" cy="92075"/>
          </a:xfrm>
          <a:prstGeom prst="rect">
            <a:avLst/>
          </a:prstGeom>
          <a:solidFill>
            <a:srgbClr val="6CB43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17" name="Google Shape;217;p6"/>
          <p:cNvSpPr/>
          <p:nvPr/>
        </p:nvSpPr>
        <p:spPr>
          <a:xfrm>
            <a:off x="11363910" y="3849688"/>
            <a:ext cx="91440" cy="92075"/>
          </a:xfrm>
          <a:prstGeom prst="rect">
            <a:avLst/>
          </a:prstGeom>
          <a:solidFill>
            <a:srgbClr val="6CB43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cxnSp>
        <p:nvCxnSpPr>
          <p:cNvPr id="218" name="Google Shape;218;p6"/>
          <p:cNvCxnSpPr/>
          <p:nvPr/>
        </p:nvCxnSpPr>
        <p:spPr>
          <a:xfrm>
            <a:off x="2322438" y="4173538"/>
            <a:ext cx="1074066" cy="0"/>
          </a:xfrm>
          <a:prstGeom prst="straightConnector1">
            <a:avLst/>
          </a:prstGeom>
          <a:noFill/>
          <a:ln cap="flat" cmpd="sng" w="22225">
            <a:solidFill>
              <a:srgbClr val="878787"/>
            </a:solidFill>
            <a:prstDash val="solid"/>
            <a:round/>
            <a:headEnd len="med" w="med" type="none"/>
            <a:tailEnd len="med" w="med" type="none"/>
          </a:ln>
        </p:spPr>
      </p:cxnSp>
      <p:sp>
        <p:nvSpPr>
          <p:cNvPr id="219" name="Google Shape;219;p6"/>
          <p:cNvSpPr/>
          <p:nvPr/>
        </p:nvSpPr>
        <p:spPr>
          <a:xfrm>
            <a:off x="2300744" y="4127500"/>
            <a:ext cx="91440" cy="92075"/>
          </a:xfrm>
          <a:prstGeom prst="rect">
            <a:avLst/>
          </a:prstGeom>
          <a:solidFill>
            <a:srgbClr val="6CB43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20" name="Google Shape;220;p6"/>
          <p:cNvSpPr/>
          <p:nvPr/>
        </p:nvSpPr>
        <p:spPr>
          <a:xfrm>
            <a:off x="2990377" y="4127500"/>
            <a:ext cx="91440" cy="92075"/>
          </a:xfrm>
          <a:prstGeom prst="rect">
            <a:avLst/>
          </a:prstGeom>
          <a:solidFill>
            <a:srgbClr val="6CB43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cxnSp>
        <p:nvCxnSpPr>
          <p:cNvPr id="221" name="Google Shape;221;p6"/>
          <p:cNvCxnSpPr/>
          <p:nvPr/>
        </p:nvCxnSpPr>
        <p:spPr>
          <a:xfrm>
            <a:off x="6172641" y="4424363"/>
            <a:ext cx="5247076" cy="0"/>
          </a:xfrm>
          <a:prstGeom prst="straightConnector1">
            <a:avLst/>
          </a:prstGeom>
          <a:noFill/>
          <a:ln cap="flat" cmpd="sng" w="22225">
            <a:solidFill>
              <a:srgbClr val="B4163B"/>
            </a:solidFill>
            <a:prstDash val="solid"/>
            <a:round/>
            <a:headEnd len="med" w="med" type="none"/>
            <a:tailEnd len="med" w="med" type="none"/>
          </a:ln>
        </p:spPr>
      </p:cxnSp>
      <p:sp>
        <p:nvSpPr>
          <p:cNvPr id="222" name="Google Shape;222;p6"/>
          <p:cNvSpPr/>
          <p:nvPr/>
        </p:nvSpPr>
        <p:spPr>
          <a:xfrm>
            <a:off x="6137377" y="4381500"/>
            <a:ext cx="91440" cy="88900"/>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23" name="Google Shape;223;p6"/>
          <p:cNvSpPr/>
          <p:nvPr/>
        </p:nvSpPr>
        <p:spPr>
          <a:xfrm>
            <a:off x="6495399" y="4381500"/>
            <a:ext cx="91440" cy="88900"/>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24" name="Google Shape;224;p6"/>
          <p:cNvSpPr/>
          <p:nvPr/>
        </p:nvSpPr>
        <p:spPr>
          <a:xfrm>
            <a:off x="6838747" y="4381500"/>
            <a:ext cx="91440" cy="88900"/>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25" name="Google Shape;225;p6"/>
          <p:cNvSpPr/>
          <p:nvPr/>
        </p:nvSpPr>
        <p:spPr>
          <a:xfrm>
            <a:off x="7185030" y="4381500"/>
            <a:ext cx="91440" cy="88900"/>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26" name="Google Shape;226;p6"/>
          <p:cNvSpPr/>
          <p:nvPr/>
        </p:nvSpPr>
        <p:spPr>
          <a:xfrm>
            <a:off x="7543052" y="4381500"/>
            <a:ext cx="91440" cy="88900"/>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27" name="Google Shape;227;p6"/>
          <p:cNvSpPr/>
          <p:nvPr/>
        </p:nvSpPr>
        <p:spPr>
          <a:xfrm>
            <a:off x="7886402" y="4381500"/>
            <a:ext cx="91440" cy="88900"/>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28" name="Google Shape;228;p6"/>
          <p:cNvSpPr/>
          <p:nvPr/>
        </p:nvSpPr>
        <p:spPr>
          <a:xfrm>
            <a:off x="8232686" y="4381500"/>
            <a:ext cx="91440" cy="88900"/>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29" name="Google Shape;229;p6"/>
          <p:cNvSpPr/>
          <p:nvPr/>
        </p:nvSpPr>
        <p:spPr>
          <a:xfrm>
            <a:off x="8576034" y="4381500"/>
            <a:ext cx="91440" cy="88900"/>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30" name="Google Shape;230;p6"/>
          <p:cNvSpPr/>
          <p:nvPr/>
        </p:nvSpPr>
        <p:spPr>
          <a:xfrm>
            <a:off x="8934056" y="4381500"/>
            <a:ext cx="91440" cy="88900"/>
          </a:xfrm>
          <a:prstGeom prst="rect">
            <a:avLst/>
          </a:prstGeom>
          <a:solidFill>
            <a:srgbClr val="6CB43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31" name="Google Shape;231;p6"/>
          <p:cNvSpPr/>
          <p:nvPr/>
        </p:nvSpPr>
        <p:spPr>
          <a:xfrm>
            <a:off x="11363910" y="4381500"/>
            <a:ext cx="91440" cy="88900"/>
          </a:xfrm>
          <a:prstGeom prst="rect">
            <a:avLst/>
          </a:prstGeom>
          <a:solidFill>
            <a:srgbClr val="6CB43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cxnSp>
        <p:nvCxnSpPr>
          <p:cNvPr id="232" name="Google Shape;232;p6"/>
          <p:cNvCxnSpPr/>
          <p:nvPr/>
        </p:nvCxnSpPr>
        <p:spPr>
          <a:xfrm>
            <a:off x="6172641" y="5049838"/>
            <a:ext cx="5247076" cy="0"/>
          </a:xfrm>
          <a:prstGeom prst="straightConnector1">
            <a:avLst/>
          </a:prstGeom>
          <a:noFill/>
          <a:ln cap="flat" cmpd="sng" w="22225">
            <a:solidFill>
              <a:srgbClr val="B4163B"/>
            </a:solidFill>
            <a:prstDash val="solid"/>
            <a:round/>
            <a:headEnd len="med" w="med" type="none"/>
            <a:tailEnd len="med" w="med" type="none"/>
          </a:ln>
        </p:spPr>
      </p:cxnSp>
      <p:sp>
        <p:nvSpPr>
          <p:cNvPr id="233" name="Google Shape;233;p6"/>
          <p:cNvSpPr/>
          <p:nvPr/>
        </p:nvSpPr>
        <p:spPr>
          <a:xfrm>
            <a:off x="6137377" y="5005388"/>
            <a:ext cx="91440" cy="88900"/>
          </a:xfrm>
          <a:prstGeom prst="rect">
            <a:avLst/>
          </a:prstGeom>
          <a:solidFill>
            <a:srgbClr val="B4163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34" name="Google Shape;234;p6"/>
          <p:cNvSpPr/>
          <p:nvPr/>
        </p:nvSpPr>
        <p:spPr>
          <a:xfrm>
            <a:off x="6495399" y="5005388"/>
            <a:ext cx="91440" cy="88900"/>
          </a:xfrm>
          <a:prstGeom prst="rect">
            <a:avLst/>
          </a:prstGeom>
          <a:solidFill>
            <a:srgbClr val="B4163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35" name="Google Shape;235;p6"/>
          <p:cNvSpPr/>
          <p:nvPr/>
        </p:nvSpPr>
        <p:spPr>
          <a:xfrm>
            <a:off x="6838747" y="5005388"/>
            <a:ext cx="91440" cy="88900"/>
          </a:xfrm>
          <a:prstGeom prst="rect">
            <a:avLst/>
          </a:prstGeom>
          <a:solidFill>
            <a:srgbClr val="B4163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36" name="Google Shape;236;p6"/>
          <p:cNvSpPr/>
          <p:nvPr/>
        </p:nvSpPr>
        <p:spPr>
          <a:xfrm>
            <a:off x="7185030" y="5005388"/>
            <a:ext cx="91440" cy="88900"/>
          </a:xfrm>
          <a:prstGeom prst="rect">
            <a:avLst/>
          </a:prstGeom>
          <a:solidFill>
            <a:srgbClr val="B4163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37" name="Google Shape;237;p6"/>
          <p:cNvSpPr/>
          <p:nvPr/>
        </p:nvSpPr>
        <p:spPr>
          <a:xfrm>
            <a:off x="7543052" y="5005388"/>
            <a:ext cx="91440" cy="88900"/>
          </a:xfrm>
          <a:prstGeom prst="rect">
            <a:avLst/>
          </a:prstGeom>
          <a:solidFill>
            <a:srgbClr val="B4163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38" name="Google Shape;238;p6"/>
          <p:cNvSpPr/>
          <p:nvPr/>
        </p:nvSpPr>
        <p:spPr>
          <a:xfrm>
            <a:off x="7886402" y="5005388"/>
            <a:ext cx="91440" cy="88900"/>
          </a:xfrm>
          <a:prstGeom prst="rect">
            <a:avLst/>
          </a:prstGeom>
          <a:solidFill>
            <a:srgbClr val="B4163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39" name="Google Shape;239;p6"/>
          <p:cNvSpPr/>
          <p:nvPr/>
        </p:nvSpPr>
        <p:spPr>
          <a:xfrm>
            <a:off x="8232686" y="5005388"/>
            <a:ext cx="91440" cy="88900"/>
          </a:xfrm>
          <a:prstGeom prst="rect">
            <a:avLst/>
          </a:prstGeom>
          <a:solidFill>
            <a:srgbClr val="B4163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40" name="Google Shape;240;p6"/>
          <p:cNvSpPr/>
          <p:nvPr/>
        </p:nvSpPr>
        <p:spPr>
          <a:xfrm>
            <a:off x="8576034" y="5005388"/>
            <a:ext cx="91440" cy="88900"/>
          </a:xfrm>
          <a:prstGeom prst="rect">
            <a:avLst/>
          </a:prstGeom>
          <a:solidFill>
            <a:srgbClr val="B4163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41" name="Google Shape;241;p6"/>
          <p:cNvSpPr/>
          <p:nvPr/>
        </p:nvSpPr>
        <p:spPr>
          <a:xfrm>
            <a:off x="8934056" y="5005388"/>
            <a:ext cx="91440" cy="88900"/>
          </a:xfrm>
          <a:prstGeom prst="rect">
            <a:avLst/>
          </a:prstGeom>
          <a:solidFill>
            <a:srgbClr val="6CB43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42" name="Google Shape;242;p6"/>
          <p:cNvSpPr/>
          <p:nvPr/>
        </p:nvSpPr>
        <p:spPr>
          <a:xfrm>
            <a:off x="11363910" y="5005388"/>
            <a:ext cx="91440" cy="88900"/>
          </a:xfrm>
          <a:prstGeom prst="rect">
            <a:avLst/>
          </a:prstGeom>
          <a:solidFill>
            <a:srgbClr val="6CB43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43" name="Google Shape;243;p6"/>
          <p:cNvSpPr/>
          <p:nvPr/>
        </p:nvSpPr>
        <p:spPr>
          <a:xfrm>
            <a:off x="11363910" y="3051175"/>
            <a:ext cx="91440" cy="88900"/>
          </a:xfrm>
          <a:prstGeom prst="rect">
            <a:avLst/>
          </a:prstGeom>
          <a:solidFill>
            <a:srgbClr val="6CB43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cxnSp>
        <p:nvCxnSpPr>
          <p:cNvPr id="244" name="Google Shape;244;p6"/>
          <p:cNvCxnSpPr/>
          <p:nvPr/>
        </p:nvCxnSpPr>
        <p:spPr>
          <a:xfrm>
            <a:off x="6172641" y="3090863"/>
            <a:ext cx="5247076" cy="0"/>
          </a:xfrm>
          <a:prstGeom prst="straightConnector1">
            <a:avLst/>
          </a:prstGeom>
          <a:noFill/>
          <a:ln cap="flat" cmpd="sng" w="22225">
            <a:solidFill>
              <a:srgbClr val="6CB43F"/>
            </a:solidFill>
            <a:prstDash val="solid"/>
            <a:round/>
            <a:headEnd len="med" w="med" type="none"/>
            <a:tailEnd len="med" w="med" type="none"/>
          </a:ln>
        </p:spPr>
      </p:cxnSp>
      <p:sp>
        <p:nvSpPr>
          <p:cNvPr id="245" name="Google Shape;245;p6"/>
          <p:cNvSpPr/>
          <p:nvPr/>
        </p:nvSpPr>
        <p:spPr>
          <a:xfrm>
            <a:off x="6137377" y="3046413"/>
            <a:ext cx="91440" cy="90488"/>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46" name="Google Shape;246;p6"/>
          <p:cNvSpPr/>
          <p:nvPr/>
        </p:nvSpPr>
        <p:spPr>
          <a:xfrm>
            <a:off x="6495399" y="3046413"/>
            <a:ext cx="91440" cy="90488"/>
          </a:xfrm>
          <a:prstGeom prst="rect">
            <a:avLst/>
          </a:prstGeom>
          <a:solidFill>
            <a:srgbClr val="B4163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47" name="Google Shape;247;p6"/>
          <p:cNvSpPr/>
          <p:nvPr/>
        </p:nvSpPr>
        <p:spPr>
          <a:xfrm>
            <a:off x="6838747" y="3046413"/>
            <a:ext cx="91440" cy="90488"/>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48" name="Google Shape;248;p6"/>
          <p:cNvSpPr/>
          <p:nvPr/>
        </p:nvSpPr>
        <p:spPr>
          <a:xfrm>
            <a:off x="7185030" y="3046413"/>
            <a:ext cx="91440" cy="90488"/>
          </a:xfrm>
          <a:prstGeom prst="rect">
            <a:avLst/>
          </a:prstGeom>
          <a:solidFill>
            <a:srgbClr val="B4163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49" name="Google Shape;249;p6"/>
          <p:cNvSpPr/>
          <p:nvPr/>
        </p:nvSpPr>
        <p:spPr>
          <a:xfrm>
            <a:off x="7543052" y="3046413"/>
            <a:ext cx="91440" cy="90488"/>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50" name="Google Shape;250;p6"/>
          <p:cNvSpPr/>
          <p:nvPr/>
        </p:nvSpPr>
        <p:spPr>
          <a:xfrm>
            <a:off x="7886402" y="3046413"/>
            <a:ext cx="91440" cy="90488"/>
          </a:xfrm>
          <a:prstGeom prst="rect">
            <a:avLst/>
          </a:prstGeom>
          <a:solidFill>
            <a:srgbClr val="B4163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51" name="Google Shape;251;p6"/>
          <p:cNvSpPr/>
          <p:nvPr/>
        </p:nvSpPr>
        <p:spPr>
          <a:xfrm>
            <a:off x="8232686" y="3046413"/>
            <a:ext cx="91440" cy="90488"/>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52" name="Google Shape;252;p6"/>
          <p:cNvSpPr/>
          <p:nvPr/>
        </p:nvSpPr>
        <p:spPr>
          <a:xfrm>
            <a:off x="8576034" y="3046413"/>
            <a:ext cx="91440" cy="90488"/>
          </a:xfrm>
          <a:prstGeom prst="rect">
            <a:avLst/>
          </a:prstGeom>
          <a:solidFill>
            <a:srgbClr val="B4163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53" name="Google Shape;253;p6"/>
          <p:cNvSpPr/>
          <p:nvPr/>
        </p:nvSpPr>
        <p:spPr>
          <a:xfrm>
            <a:off x="8934056" y="3046413"/>
            <a:ext cx="91440" cy="90488"/>
          </a:xfrm>
          <a:prstGeom prst="rect">
            <a:avLst/>
          </a:prstGeom>
          <a:solidFill>
            <a:srgbClr val="6CB43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cxnSp>
        <p:nvCxnSpPr>
          <p:cNvPr id="254" name="Google Shape;254;p6"/>
          <p:cNvCxnSpPr/>
          <p:nvPr/>
        </p:nvCxnSpPr>
        <p:spPr>
          <a:xfrm>
            <a:off x="3390635" y="3638550"/>
            <a:ext cx="0" cy="1047750"/>
          </a:xfrm>
          <a:prstGeom prst="straightConnector1">
            <a:avLst/>
          </a:prstGeom>
          <a:noFill/>
          <a:ln cap="flat" cmpd="sng" w="22225">
            <a:solidFill>
              <a:srgbClr val="878787"/>
            </a:solidFill>
            <a:prstDash val="solid"/>
            <a:round/>
            <a:headEnd len="med" w="med" type="none"/>
            <a:tailEnd len="med" w="med" type="none"/>
          </a:ln>
        </p:spPr>
      </p:cxnSp>
      <p:cxnSp>
        <p:nvCxnSpPr>
          <p:cNvPr id="255" name="Google Shape;255;p6"/>
          <p:cNvCxnSpPr/>
          <p:nvPr/>
        </p:nvCxnSpPr>
        <p:spPr>
          <a:xfrm>
            <a:off x="3390635" y="3521075"/>
            <a:ext cx="0" cy="34925"/>
          </a:xfrm>
          <a:prstGeom prst="straightConnector1">
            <a:avLst/>
          </a:prstGeom>
          <a:noFill/>
          <a:ln cap="flat" cmpd="sng" w="22225">
            <a:solidFill>
              <a:srgbClr val="6CB43F"/>
            </a:solidFill>
            <a:prstDash val="solid"/>
            <a:round/>
            <a:headEnd len="med" w="med" type="none"/>
            <a:tailEnd len="med" w="med" type="none"/>
          </a:ln>
        </p:spPr>
      </p:cxnSp>
      <p:sp>
        <p:nvSpPr>
          <p:cNvPr id="256" name="Google Shape;256;p6"/>
          <p:cNvSpPr/>
          <p:nvPr/>
        </p:nvSpPr>
        <p:spPr>
          <a:xfrm>
            <a:off x="3919028" y="3563941"/>
            <a:ext cx="1574149" cy="161583"/>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lang="en-GB" sz="1050">
                <a:solidFill>
                  <a:srgbClr val="000000"/>
                </a:solidFill>
                <a:latin typeface="Arial"/>
                <a:ea typeface="Arial"/>
                <a:cs typeface="Arial"/>
                <a:sym typeface="Arial"/>
              </a:rPr>
              <a:t>Q2W after 600 mg loading</a:t>
            </a:r>
            <a:endParaRPr/>
          </a:p>
        </p:txBody>
      </p:sp>
      <p:cxnSp>
        <p:nvCxnSpPr>
          <p:cNvPr id="257" name="Google Shape;257;p6"/>
          <p:cNvCxnSpPr/>
          <p:nvPr/>
        </p:nvCxnSpPr>
        <p:spPr>
          <a:xfrm>
            <a:off x="3375963" y="3478213"/>
            <a:ext cx="2796680" cy="0"/>
          </a:xfrm>
          <a:prstGeom prst="straightConnector1">
            <a:avLst/>
          </a:prstGeom>
          <a:noFill/>
          <a:ln cap="flat" cmpd="sng" w="22225">
            <a:solidFill>
              <a:srgbClr val="6CB43F"/>
            </a:solidFill>
            <a:prstDash val="solid"/>
            <a:round/>
            <a:headEnd len="med" w="med" type="none"/>
            <a:tailEnd len="med" w="med" type="none"/>
          </a:ln>
        </p:spPr>
      </p:cxnSp>
      <p:sp>
        <p:nvSpPr>
          <p:cNvPr id="258" name="Google Shape;258;p6"/>
          <p:cNvSpPr/>
          <p:nvPr/>
        </p:nvSpPr>
        <p:spPr>
          <a:xfrm>
            <a:off x="3348399" y="3432175"/>
            <a:ext cx="91440" cy="88900"/>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59" name="Google Shape;259;p6"/>
          <p:cNvSpPr/>
          <p:nvPr/>
        </p:nvSpPr>
        <p:spPr>
          <a:xfrm>
            <a:off x="3697616" y="3432175"/>
            <a:ext cx="91440" cy="88900"/>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60" name="Google Shape;260;p6"/>
          <p:cNvSpPr/>
          <p:nvPr/>
        </p:nvSpPr>
        <p:spPr>
          <a:xfrm>
            <a:off x="4046835" y="3432175"/>
            <a:ext cx="91440" cy="88900"/>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61" name="Google Shape;261;p6"/>
          <p:cNvSpPr/>
          <p:nvPr/>
        </p:nvSpPr>
        <p:spPr>
          <a:xfrm>
            <a:off x="4396052" y="3432175"/>
            <a:ext cx="91440" cy="88900"/>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62" name="Google Shape;262;p6"/>
          <p:cNvSpPr/>
          <p:nvPr/>
        </p:nvSpPr>
        <p:spPr>
          <a:xfrm>
            <a:off x="4745271" y="3432175"/>
            <a:ext cx="91440" cy="88900"/>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63" name="Google Shape;263;p6"/>
          <p:cNvSpPr/>
          <p:nvPr/>
        </p:nvSpPr>
        <p:spPr>
          <a:xfrm>
            <a:off x="5094489" y="3432175"/>
            <a:ext cx="91440" cy="88900"/>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64" name="Google Shape;264;p6"/>
          <p:cNvSpPr/>
          <p:nvPr/>
        </p:nvSpPr>
        <p:spPr>
          <a:xfrm>
            <a:off x="5443708" y="3432175"/>
            <a:ext cx="91440" cy="88900"/>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65" name="Google Shape;265;p6"/>
          <p:cNvSpPr/>
          <p:nvPr/>
        </p:nvSpPr>
        <p:spPr>
          <a:xfrm>
            <a:off x="5792925" y="3432175"/>
            <a:ext cx="91440" cy="88900"/>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66" name="Google Shape;266;p6"/>
          <p:cNvSpPr/>
          <p:nvPr/>
        </p:nvSpPr>
        <p:spPr>
          <a:xfrm>
            <a:off x="3348399" y="3549650"/>
            <a:ext cx="91440" cy="88900"/>
          </a:xfrm>
          <a:prstGeom prst="rect">
            <a:avLst/>
          </a:prstGeom>
          <a:solidFill>
            <a:srgbClr val="049F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67" name="Google Shape;267;p6"/>
          <p:cNvSpPr/>
          <p:nvPr/>
        </p:nvSpPr>
        <p:spPr>
          <a:xfrm>
            <a:off x="3857403" y="4843466"/>
            <a:ext cx="1574149" cy="161583"/>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lang="en-GB" sz="1050">
                <a:solidFill>
                  <a:srgbClr val="000000"/>
                </a:solidFill>
                <a:latin typeface="Arial"/>
                <a:ea typeface="Arial"/>
                <a:cs typeface="Arial"/>
                <a:sym typeface="Arial"/>
              </a:rPr>
              <a:t>Q2W after 600 mg loading</a:t>
            </a:r>
            <a:endParaRPr/>
          </a:p>
        </p:txBody>
      </p:sp>
      <p:cxnSp>
        <p:nvCxnSpPr>
          <p:cNvPr id="268" name="Google Shape;268;p6"/>
          <p:cNvCxnSpPr/>
          <p:nvPr/>
        </p:nvCxnSpPr>
        <p:spPr>
          <a:xfrm>
            <a:off x="3375963" y="4732338"/>
            <a:ext cx="2796680" cy="0"/>
          </a:xfrm>
          <a:prstGeom prst="straightConnector1">
            <a:avLst/>
          </a:prstGeom>
          <a:noFill/>
          <a:ln cap="flat" cmpd="sng" w="22225">
            <a:solidFill>
              <a:srgbClr val="B4163B"/>
            </a:solidFill>
            <a:prstDash val="solid"/>
            <a:round/>
            <a:headEnd len="med" w="med" type="none"/>
            <a:tailEnd len="med" w="med" type="none"/>
          </a:ln>
        </p:spPr>
      </p:cxnSp>
      <p:sp>
        <p:nvSpPr>
          <p:cNvPr id="269" name="Google Shape;269;p6"/>
          <p:cNvSpPr/>
          <p:nvPr/>
        </p:nvSpPr>
        <p:spPr>
          <a:xfrm>
            <a:off x="3697616" y="4686300"/>
            <a:ext cx="91440" cy="92075"/>
          </a:xfrm>
          <a:prstGeom prst="rect">
            <a:avLst/>
          </a:prstGeom>
          <a:solidFill>
            <a:srgbClr val="B4163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70" name="Google Shape;270;p6"/>
          <p:cNvSpPr/>
          <p:nvPr/>
        </p:nvSpPr>
        <p:spPr>
          <a:xfrm>
            <a:off x="4046835" y="4686300"/>
            <a:ext cx="91440" cy="92075"/>
          </a:xfrm>
          <a:prstGeom prst="rect">
            <a:avLst/>
          </a:prstGeom>
          <a:solidFill>
            <a:srgbClr val="B4163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71" name="Google Shape;271;p6"/>
          <p:cNvSpPr/>
          <p:nvPr/>
        </p:nvSpPr>
        <p:spPr>
          <a:xfrm>
            <a:off x="4396052" y="4686300"/>
            <a:ext cx="91440" cy="92075"/>
          </a:xfrm>
          <a:prstGeom prst="rect">
            <a:avLst/>
          </a:prstGeom>
          <a:solidFill>
            <a:srgbClr val="B4163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72" name="Google Shape;272;p6"/>
          <p:cNvSpPr/>
          <p:nvPr/>
        </p:nvSpPr>
        <p:spPr>
          <a:xfrm>
            <a:off x="4745271" y="4686300"/>
            <a:ext cx="91440" cy="92075"/>
          </a:xfrm>
          <a:prstGeom prst="rect">
            <a:avLst/>
          </a:prstGeom>
          <a:solidFill>
            <a:srgbClr val="B4163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73" name="Google Shape;273;p6"/>
          <p:cNvSpPr/>
          <p:nvPr/>
        </p:nvSpPr>
        <p:spPr>
          <a:xfrm>
            <a:off x="5094489" y="4686300"/>
            <a:ext cx="91440" cy="92075"/>
          </a:xfrm>
          <a:prstGeom prst="rect">
            <a:avLst/>
          </a:prstGeom>
          <a:solidFill>
            <a:srgbClr val="B4163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74" name="Google Shape;274;p6"/>
          <p:cNvSpPr/>
          <p:nvPr/>
        </p:nvSpPr>
        <p:spPr>
          <a:xfrm>
            <a:off x="5443708" y="4686300"/>
            <a:ext cx="91440" cy="92075"/>
          </a:xfrm>
          <a:prstGeom prst="rect">
            <a:avLst/>
          </a:prstGeom>
          <a:solidFill>
            <a:srgbClr val="B4163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75" name="Google Shape;275;p6"/>
          <p:cNvSpPr/>
          <p:nvPr/>
        </p:nvSpPr>
        <p:spPr>
          <a:xfrm>
            <a:off x="5792925" y="4686300"/>
            <a:ext cx="91440" cy="92075"/>
          </a:xfrm>
          <a:prstGeom prst="rect">
            <a:avLst/>
          </a:prstGeom>
          <a:solidFill>
            <a:srgbClr val="B4163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76" name="Google Shape;276;p6"/>
          <p:cNvSpPr/>
          <p:nvPr/>
        </p:nvSpPr>
        <p:spPr>
          <a:xfrm>
            <a:off x="3348399" y="4805363"/>
            <a:ext cx="91440" cy="88900"/>
          </a:xfrm>
          <a:prstGeom prst="rect">
            <a:avLst/>
          </a:prstGeom>
          <a:solidFill>
            <a:srgbClr val="B4163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cxnSp>
        <p:nvCxnSpPr>
          <p:cNvPr id="277" name="Google Shape;277;p6"/>
          <p:cNvCxnSpPr/>
          <p:nvPr/>
        </p:nvCxnSpPr>
        <p:spPr>
          <a:xfrm>
            <a:off x="3390635" y="4775200"/>
            <a:ext cx="0" cy="34925"/>
          </a:xfrm>
          <a:prstGeom prst="straightConnector1">
            <a:avLst/>
          </a:prstGeom>
          <a:noFill/>
          <a:ln cap="flat" cmpd="sng" w="22225">
            <a:solidFill>
              <a:srgbClr val="B4163B"/>
            </a:solidFill>
            <a:prstDash val="solid"/>
            <a:round/>
            <a:headEnd len="med" w="med" type="none"/>
            <a:tailEnd len="med" w="med" type="none"/>
          </a:ln>
        </p:spPr>
      </p:cxnSp>
      <p:sp>
        <p:nvSpPr>
          <p:cNvPr id="278" name="Google Shape;278;p6"/>
          <p:cNvSpPr/>
          <p:nvPr/>
        </p:nvSpPr>
        <p:spPr>
          <a:xfrm>
            <a:off x="3348399" y="4686300"/>
            <a:ext cx="91440" cy="92075"/>
          </a:xfrm>
          <a:prstGeom prst="rect">
            <a:avLst/>
          </a:prstGeom>
          <a:solidFill>
            <a:srgbClr val="B4163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279" name="Google Shape;279;p6"/>
          <p:cNvSpPr/>
          <p:nvPr/>
        </p:nvSpPr>
        <p:spPr>
          <a:xfrm>
            <a:off x="6348717" y="2229247"/>
            <a:ext cx="1296830" cy="161583"/>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050"/>
              <a:buFont typeface="Arial"/>
              <a:buNone/>
            </a:pPr>
            <a:r>
              <a:rPr b="1" i="0" lang="en-GB" sz="1050" u="none" cap="none" strike="noStrike">
                <a:solidFill>
                  <a:srgbClr val="000000"/>
                </a:solidFill>
                <a:latin typeface="Arial"/>
                <a:ea typeface="Arial"/>
                <a:cs typeface="Arial"/>
                <a:sym typeface="Arial"/>
              </a:rPr>
              <a:t>16­-week responders</a:t>
            </a:r>
            <a:endParaRPr b="0" i="0" sz="2400" u="none" cap="none" strike="noStrike">
              <a:solidFill>
                <a:schemeClr val="dk1"/>
              </a:solidFill>
              <a:latin typeface="Arial"/>
              <a:ea typeface="Arial"/>
              <a:cs typeface="Arial"/>
              <a:sym typeface="Arial"/>
            </a:endParaRPr>
          </a:p>
        </p:txBody>
      </p:sp>
      <p:cxnSp>
        <p:nvCxnSpPr>
          <p:cNvPr id="280" name="Google Shape;280;p6"/>
          <p:cNvCxnSpPr>
            <a:stCxn id="197" idx="2"/>
            <a:endCxn id="208" idx="0"/>
          </p:cNvCxnSpPr>
          <p:nvPr/>
        </p:nvCxnSpPr>
        <p:spPr>
          <a:xfrm>
            <a:off x="6183097" y="2538413"/>
            <a:ext cx="0" cy="1311300"/>
          </a:xfrm>
          <a:prstGeom prst="straightConnector1">
            <a:avLst/>
          </a:prstGeom>
          <a:noFill/>
          <a:ln cap="flat" cmpd="sng" w="22225">
            <a:solidFill>
              <a:srgbClr val="6CB43F"/>
            </a:solidFill>
            <a:prstDash val="solid"/>
            <a:round/>
            <a:headEnd len="med" w="med" type="none"/>
            <a:tailEnd len="med" w="med" type="non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p7"/>
          <p:cNvSpPr txBox="1"/>
          <p:nvPr>
            <p:ph type="title"/>
          </p:nvPr>
        </p:nvSpPr>
        <p:spPr>
          <a:xfrm>
            <a:off x="719667" y="704088"/>
            <a:ext cx="10767484" cy="50428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None/>
            </a:pPr>
            <a:r>
              <a:rPr lang="en-GB"/>
              <a:t>Methods: key inclusion criteria</a:t>
            </a:r>
            <a:endParaRPr/>
          </a:p>
        </p:txBody>
      </p:sp>
      <p:sp>
        <p:nvSpPr>
          <p:cNvPr id="287" name="Google Shape;287;p7"/>
          <p:cNvSpPr txBox="1"/>
          <p:nvPr>
            <p:ph idx="1" type="body"/>
          </p:nvPr>
        </p:nvSpPr>
        <p:spPr>
          <a:xfrm>
            <a:off x="719405" y="1481328"/>
            <a:ext cx="10526664" cy="5108658"/>
          </a:xfrm>
          <a:prstGeom prst="rect">
            <a:avLst/>
          </a:prstGeom>
          <a:noFill/>
          <a:ln>
            <a:noFill/>
          </a:ln>
        </p:spPr>
        <p:txBody>
          <a:bodyPr anchorCtr="0" anchor="t" bIns="0" lIns="0" spcFirstLastPara="1" rIns="0" wrap="square" tIns="0">
            <a:noAutofit/>
          </a:bodyPr>
          <a:lstStyle/>
          <a:p>
            <a:pPr indent="-284163" lvl="0" marL="284163" rtl="0" algn="l">
              <a:lnSpc>
                <a:spcPct val="95000"/>
              </a:lnSpc>
              <a:spcBef>
                <a:spcPts val="0"/>
              </a:spcBef>
              <a:spcAft>
                <a:spcPts val="0"/>
              </a:spcAft>
              <a:buClr>
                <a:srgbClr val="6D6E71"/>
              </a:buClr>
              <a:buSzPts val="2400"/>
              <a:buChar char="•"/>
            </a:pPr>
            <a:r>
              <a:rPr lang="en-GB" sz="2400"/>
              <a:t>≥ 18 years of age</a:t>
            </a:r>
            <a:endParaRPr/>
          </a:p>
          <a:p>
            <a:pPr indent="-284163" lvl="0" marL="284163" rtl="0" algn="l">
              <a:lnSpc>
                <a:spcPct val="95000"/>
              </a:lnSpc>
              <a:spcBef>
                <a:spcPts val="1000"/>
              </a:spcBef>
              <a:spcAft>
                <a:spcPts val="0"/>
              </a:spcAft>
              <a:buClr>
                <a:srgbClr val="6D6E71"/>
              </a:buClr>
              <a:buSzPts val="2400"/>
              <a:buChar char="•"/>
            </a:pPr>
            <a:r>
              <a:rPr lang="en-GB" sz="2400"/>
              <a:t>Diagnosis of AD for ≥ 1 year</a:t>
            </a:r>
            <a:endParaRPr/>
          </a:p>
          <a:p>
            <a:pPr indent="-284163" lvl="0" marL="284163" rtl="0" algn="l">
              <a:lnSpc>
                <a:spcPct val="95000"/>
              </a:lnSpc>
              <a:spcBef>
                <a:spcPts val="1000"/>
              </a:spcBef>
              <a:spcAft>
                <a:spcPts val="0"/>
              </a:spcAft>
              <a:buClr>
                <a:srgbClr val="6D6E71"/>
              </a:buClr>
              <a:buSzPts val="2400"/>
              <a:buChar char="•"/>
            </a:pPr>
            <a:r>
              <a:rPr lang="en-GB" sz="2400"/>
              <a:t>Candidates for systemic therapy due to a recent (within 1 year) history of inadequate response to treatment with topical treatments </a:t>
            </a:r>
            <a:endParaRPr sz="2400"/>
          </a:p>
          <a:p>
            <a:pPr indent="-284163" lvl="0" marL="284163" rtl="0" algn="l">
              <a:lnSpc>
                <a:spcPct val="95000"/>
              </a:lnSpc>
              <a:spcBef>
                <a:spcPts val="1000"/>
              </a:spcBef>
              <a:spcAft>
                <a:spcPts val="0"/>
              </a:spcAft>
              <a:buClr>
                <a:srgbClr val="6D6E71"/>
              </a:buClr>
              <a:buSzPts val="2400"/>
              <a:buChar char="•"/>
            </a:pPr>
            <a:r>
              <a:rPr lang="en-GB" sz="2400"/>
              <a:t>EASI ≥ 12 at screening and ≥ 16 at baseline</a:t>
            </a:r>
            <a:endParaRPr/>
          </a:p>
          <a:p>
            <a:pPr indent="-284163" lvl="0" marL="284163" rtl="0" algn="l">
              <a:lnSpc>
                <a:spcPct val="95000"/>
              </a:lnSpc>
              <a:spcBef>
                <a:spcPts val="1000"/>
              </a:spcBef>
              <a:spcAft>
                <a:spcPts val="0"/>
              </a:spcAft>
              <a:buClr>
                <a:srgbClr val="6D6E71"/>
              </a:buClr>
              <a:buSzPts val="2400"/>
              <a:buChar char="•"/>
            </a:pPr>
            <a:r>
              <a:rPr lang="en-GB" sz="2400"/>
              <a:t>IGA score ≥ 3 and atopic dermatitis involvement ≥ 10% of body surface area at screening and baseline</a:t>
            </a:r>
            <a:endParaRPr/>
          </a:p>
          <a:p>
            <a:pPr indent="-284163" lvl="0" marL="284163" rtl="0" algn="l">
              <a:lnSpc>
                <a:spcPct val="95000"/>
              </a:lnSpc>
              <a:spcBef>
                <a:spcPts val="1000"/>
              </a:spcBef>
              <a:spcAft>
                <a:spcPts val="0"/>
              </a:spcAft>
              <a:buClr>
                <a:srgbClr val="6D6E71"/>
              </a:buClr>
              <a:buSzPts val="2400"/>
              <a:buChar char="•"/>
            </a:pPr>
            <a:r>
              <a:rPr lang="en-GB" sz="2400"/>
              <a:t>Worst daily pruritus NRS average score ≥ 4 during the week prior to baseline</a:t>
            </a:r>
            <a:endParaRPr/>
          </a:p>
        </p:txBody>
      </p:sp>
      <p:sp>
        <p:nvSpPr>
          <p:cNvPr id="288" name="Google Shape;288;p7"/>
          <p:cNvSpPr txBox="1"/>
          <p:nvPr/>
        </p:nvSpPr>
        <p:spPr>
          <a:xfrm>
            <a:off x="542925" y="6186785"/>
            <a:ext cx="7259955"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900">
              <a:solidFill>
                <a:schemeClr val="dk1"/>
              </a:solidFill>
              <a:latin typeface="Arial"/>
              <a:ea typeface="Arial"/>
              <a:cs typeface="Arial"/>
              <a:sym typeface="Arial"/>
            </a:endParaRPr>
          </a:p>
          <a:p>
            <a:pPr indent="0" lvl="0" marL="0" marR="0" rtl="0" algn="l">
              <a:spcBef>
                <a:spcPts val="0"/>
              </a:spcBef>
              <a:spcAft>
                <a:spcPts val="0"/>
              </a:spcAft>
              <a:buNone/>
            </a:pPr>
            <a:r>
              <a:t/>
            </a:r>
            <a:endParaRPr sz="900">
              <a:solidFill>
                <a:schemeClr val="dk1"/>
              </a:solidFill>
              <a:latin typeface="Arial"/>
              <a:ea typeface="Arial"/>
              <a:cs typeface="Arial"/>
              <a:sym typeface="Arial"/>
            </a:endParaRPr>
          </a:p>
          <a:p>
            <a:pPr indent="0" lvl="0" marL="0" marR="0" rtl="0" algn="l">
              <a:spcBef>
                <a:spcPts val="0"/>
              </a:spcBef>
              <a:spcAft>
                <a:spcPts val="0"/>
              </a:spcAft>
              <a:buNone/>
            </a:pPr>
            <a:r>
              <a:t/>
            </a:r>
            <a:endParaRPr sz="900">
              <a:solidFill>
                <a:schemeClr val="dk1"/>
              </a:solidFill>
              <a:latin typeface="Arial"/>
              <a:ea typeface="Arial"/>
              <a:cs typeface="Arial"/>
              <a:sym typeface="Arial"/>
            </a:endParaRPr>
          </a:p>
          <a:p>
            <a:pPr indent="0" lvl="0" marL="0" marR="0" rtl="0" algn="l">
              <a:spcBef>
                <a:spcPts val="0"/>
              </a:spcBef>
              <a:spcAft>
                <a:spcPts val="0"/>
              </a:spcAft>
              <a:buNone/>
            </a:pPr>
            <a:r>
              <a:rPr lang="en-GB" sz="900">
                <a:solidFill>
                  <a:schemeClr val="dk1"/>
                </a:solidFill>
                <a:latin typeface="Arial"/>
                <a:ea typeface="Arial"/>
                <a:cs typeface="Arial"/>
                <a:sym typeface="Arial"/>
              </a:rPr>
              <a:t>NRS, numeric rating scale.</a:t>
            </a:r>
            <a:endParaRPr sz="900">
              <a:solidFill>
                <a:schemeClr val="dk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8"/>
          <p:cNvSpPr txBox="1"/>
          <p:nvPr>
            <p:ph type="title"/>
          </p:nvPr>
        </p:nvSpPr>
        <p:spPr>
          <a:xfrm>
            <a:off x="719667" y="704088"/>
            <a:ext cx="10767484" cy="50428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None/>
            </a:pPr>
            <a:r>
              <a:rPr lang="en-GB"/>
              <a:t>Methods: endpoints</a:t>
            </a:r>
            <a:endParaRPr/>
          </a:p>
        </p:txBody>
      </p:sp>
      <p:sp>
        <p:nvSpPr>
          <p:cNvPr id="295" name="Google Shape;295;p8"/>
          <p:cNvSpPr txBox="1"/>
          <p:nvPr>
            <p:ph idx="1" type="body"/>
          </p:nvPr>
        </p:nvSpPr>
        <p:spPr>
          <a:xfrm>
            <a:off x="719405" y="1481328"/>
            <a:ext cx="10526664" cy="5108658"/>
          </a:xfrm>
          <a:prstGeom prst="rect">
            <a:avLst/>
          </a:prstGeom>
          <a:noFill/>
          <a:ln>
            <a:noFill/>
          </a:ln>
        </p:spPr>
        <p:txBody>
          <a:bodyPr anchorCtr="0" anchor="t" bIns="0" lIns="0" spcFirstLastPara="1" rIns="0" wrap="square" tIns="0">
            <a:noAutofit/>
          </a:bodyPr>
          <a:lstStyle/>
          <a:p>
            <a:pPr indent="-284163" lvl="0" marL="284163" rtl="0" algn="l">
              <a:lnSpc>
                <a:spcPct val="95000"/>
              </a:lnSpc>
              <a:spcBef>
                <a:spcPts val="0"/>
              </a:spcBef>
              <a:spcAft>
                <a:spcPts val="0"/>
              </a:spcAft>
              <a:buClr>
                <a:srgbClr val="6D6E71"/>
              </a:buClr>
              <a:buSzPts val="2200"/>
              <a:buChar char="•"/>
            </a:pPr>
            <a:r>
              <a:rPr lang="en-GB" sz="2200"/>
              <a:t>Primary: IGA score of 0 (clear skin) or 1 (almost clear skin) at week 16 and </a:t>
            </a:r>
            <a:br>
              <a:rPr lang="en-GB" sz="2200"/>
            </a:br>
            <a:r>
              <a:rPr lang="en-GB" sz="2200"/>
              <a:t>EASI 75 at week 16</a:t>
            </a:r>
            <a:endParaRPr/>
          </a:p>
          <a:p>
            <a:pPr indent="-284163" lvl="0" marL="284163" rtl="0" algn="l">
              <a:lnSpc>
                <a:spcPct val="95000"/>
              </a:lnSpc>
              <a:spcBef>
                <a:spcPts val="1000"/>
              </a:spcBef>
              <a:spcAft>
                <a:spcPts val="0"/>
              </a:spcAft>
              <a:buClr>
                <a:srgbClr val="6D6E71"/>
              </a:buClr>
              <a:buSzPts val="2200"/>
              <a:buChar char="•"/>
            </a:pPr>
            <a:r>
              <a:rPr lang="en-GB" sz="2200"/>
              <a:t>Key secondary: reduction of weekly average worst daily pruritus NRS ≥ 4 points, change in SCORAD and change in DLQI, all from baseline to week 16</a:t>
            </a:r>
            <a:endParaRPr/>
          </a:p>
          <a:p>
            <a:pPr indent="-284163" lvl="0" marL="284163" rtl="0" algn="l">
              <a:lnSpc>
                <a:spcPct val="95000"/>
              </a:lnSpc>
              <a:spcBef>
                <a:spcPts val="1000"/>
              </a:spcBef>
              <a:spcAft>
                <a:spcPts val="0"/>
              </a:spcAft>
              <a:buClr>
                <a:srgbClr val="6D6E71"/>
              </a:buClr>
              <a:buSzPts val="2200"/>
              <a:buChar char="•"/>
            </a:pPr>
            <a:r>
              <a:rPr lang="en-GB" sz="2200"/>
              <a:t>Maintenance: IGA score of 0 or 1 in patients initially randomized to tralokinumab, with IGA score of 0 or 1 at week 16 achieved without rescue medication, and </a:t>
            </a:r>
            <a:br>
              <a:rPr lang="en-GB" sz="2200"/>
            </a:br>
            <a:r>
              <a:rPr lang="en-GB" sz="2200"/>
              <a:t>EASI 75 in patients initially randomized to tralokinumab with EASI 75 at week 16 achieved without rescue medication</a:t>
            </a:r>
            <a:endParaRPr sz="2200"/>
          </a:p>
          <a:p>
            <a:pPr indent="-284163" lvl="0" marL="284163" rtl="0" algn="l">
              <a:lnSpc>
                <a:spcPct val="95000"/>
              </a:lnSpc>
              <a:spcBef>
                <a:spcPts val="1000"/>
              </a:spcBef>
              <a:spcAft>
                <a:spcPts val="0"/>
              </a:spcAft>
              <a:buClr>
                <a:srgbClr val="6D6E71"/>
              </a:buClr>
              <a:buSzPts val="2200"/>
              <a:buChar char="•"/>
            </a:pPr>
            <a:r>
              <a:rPr lang="en-GB" sz="2200"/>
              <a:t>Additional secondary: proportion of patients achieving EASI 50 and EASI 90, improvement of DLQI ≥ 4 points, change in EASI, change in worst daily pruritus NRS, change in POEM score, and TCS use between baseline and week 16</a:t>
            </a:r>
            <a:endParaRPr/>
          </a:p>
        </p:txBody>
      </p:sp>
      <p:sp>
        <p:nvSpPr>
          <p:cNvPr id="296" name="Google Shape;296;p8"/>
          <p:cNvSpPr txBox="1"/>
          <p:nvPr/>
        </p:nvSpPr>
        <p:spPr>
          <a:xfrm>
            <a:off x="542925" y="6186785"/>
            <a:ext cx="7259955"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900">
              <a:solidFill>
                <a:schemeClr val="dk1"/>
              </a:solidFill>
              <a:latin typeface="Arial"/>
              <a:ea typeface="Arial"/>
              <a:cs typeface="Arial"/>
              <a:sym typeface="Arial"/>
            </a:endParaRPr>
          </a:p>
          <a:p>
            <a:pPr indent="0" lvl="0" marL="0" marR="0" rtl="0" algn="l">
              <a:spcBef>
                <a:spcPts val="0"/>
              </a:spcBef>
              <a:spcAft>
                <a:spcPts val="0"/>
              </a:spcAft>
              <a:buNone/>
            </a:pPr>
            <a:r>
              <a:t/>
            </a:r>
            <a:endParaRPr sz="900">
              <a:solidFill>
                <a:schemeClr val="dk1"/>
              </a:solidFill>
              <a:latin typeface="Arial"/>
              <a:ea typeface="Arial"/>
              <a:cs typeface="Arial"/>
              <a:sym typeface="Arial"/>
            </a:endParaRPr>
          </a:p>
          <a:p>
            <a:pPr indent="0" lvl="0" marL="0" marR="0" rtl="0" algn="l">
              <a:spcBef>
                <a:spcPts val="0"/>
              </a:spcBef>
              <a:spcAft>
                <a:spcPts val="0"/>
              </a:spcAft>
              <a:buNone/>
            </a:pPr>
            <a:r>
              <a:rPr lang="en-GB" sz="900">
                <a:solidFill>
                  <a:schemeClr val="dk1"/>
                </a:solidFill>
                <a:latin typeface="Arial"/>
                <a:ea typeface="Arial"/>
                <a:cs typeface="Arial"/>
                <a:sym typeface="Arial"/>
              </a:rPr>
              <a:t>DLQI, Dermatology Life Quality Index; EASI 50, at least 50% reduction in EASI score; EASI 90, at least 90% reduction in EASI score; SCORAD, SCORing Atopic Dermatitis; POEM, Patient-Oriented Eczema Measure.</a:t>
            </a:r>
            <a:endParaRPr sz="900">
              <a:solidFill>
                <a:schemeClr val="dk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9"/>
          <p:cNvSpPr txBox="1"/>
          <p:nvPr>
            <p:ph type="title"/>
          </p:nvPr>
        </p:nvSpPr>
        <p:spPr>
          <a:xfrm>
            <a:off x="719667" y="704088"/>
            <a:ext cx="10767484" cy="50428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None/>
            </a:pPr>
            <a:r>
              <a:rPr lang="en-GB"/>
              <a:t>Results: baseline demographics and clinical characteristics</a:t>
            </a:r>
            <a:endParaRPr/>
          </a:p>
        </p:txBody>
      </p:sp>
      <p:sp>
        <p:nvSpPr>
          <p:cNvPr id="303" name="Google Shape;303;p9"/>
          <p:cNvSpPr txBox="1"/>
          <p:nvPr>
            <p:ph idx="1" type="body"/>
          </p:nvPr>
        </p:nvSpPr>
        <p:spPr>
          <a:xfrm>
            <a:off x="719667" y="1276547"/>
            <a:ext cx="10526664" cy="5108658"/>
          </a:xfrm>
          <a:prstGeom prst="rect">
            <a:avLst/>
          </a:prstGeom>
          <a:noFill/>
          <a:ln>
            <a:noFill/>
          </a:ln>
        </p:spPr>
        <p:txBody>
          <a:bodyPr anchorCtr="0" anchor="t" bIns="0" lIns="0" spcFirstLastPara="1" rIns="0" wrap="square" tIns="0">
            <a:noAutofit/>
          </a:bodyPr>
          <a:lstStyle/>
          <a:p>
            <a:pPr indent="-284163" lvl="0" marL="284163" marR="0" rtl="0" algn="l">
              <a:lnSpc>
                <a:spcPct val="100000"/>
              </a:lnSpc>
              <a:spcBef>
                <a:spcPts val="0"/>
              </a:spcBef>
              <a:spcAft>
                <a:spcPts val="0"/>
              </a:spcAft>
              <a:buClr>
                <a:srgbClr val="6D6E71"/>
              </a:buClr>
              <a:buSzPts val="1600"/>
              <a:buFont typeface="Arial"/>
              <a:buChar char="•"/>
            </a:pPr>
            <a:r>
              <a:rPr lang="en-GB" sz="1600"/>
              <a:t>Baseline demographics and disease characteristics were balanced across treatment groups, with approximately half of patients having severe disease (IGA score of 4) at baseline</a:t>
            </a:r>
            <a:endParaRPr sz="1800"/>
          </a:p>
        </p:txBody>
      </p:sp>
      <p:graphicFrame>
        <p:nvGraphicFramePr>
          <p:cNvPr id="304" name="Google Shape;304;p9"/>
          <p:cNvGraphicFramePr/>
          <p:nvPr/>
        </p:nvGraphicFramePr>
        <p:xfrm>
          <a:off x="612187" y="2025166"/>
          <a:ext cx="3000000" cy="3000000"/>
        </p:xfrm>
        <a:graphic>
          <a:graphicData uri="http://schemas.openxmlformats.org/drawingml/2006/table">
            <a:tbl>
              <a:tblPr bandRow="1" firstRow="1">
                <a:noFill/>
                <a:tableStyleId>{5BEFA3C7-B0E8-4B4A-8519-5BFDA3FA0961}</a:tableStyleId>
              </a:tblPr>
              <a:tblGrid>
                <a:gridCol w="3018125"/>
                <a:gridCol w="2743200"/>
                <a:gridCol w="2743200"/>
                <a:gridCol w="2743200"/>
              </a:tblGrid>
              <a:tr h="308725">
                <a:tc>
                  <a:txBody>
                    <a:bodyPr/>
                    <a:lstStyle/>
                    <a:p>
                      <a:pPr indent="0" lvl="0" marL="0" marR="0" rtl="0" algn="l">
                        <a:lnSpc>
                          <a:spcPct val="100000"/>
                        </a:lnSpc>
                        <a:spcBef>
                          <a:spcPts val="0"/>
                        </a:spcBef>
                        <a:spcAft>
                          <a:spcPts val="0"/>
                        </a:spcAft>
                        <a:buNone/>
                      </a:pPr>
                      <a:r>
                        <a:rPr lang="en-GB" sz="1200" u="none" cap="none" strike="noStrike">
                          <a:latin typeface="Arial"/>
                          <a:ea typeface="Arial"/>
                          <a:cs typeface="Arial"/>
                          <a:sym typeface="Arial"/>
                        </a:rPr>
                        <a:t> </a:t>
                      </a:r>
                      <a:endParaRPr/>
                    </a:p>
                  </a:txBody>
                  <a:tcPr marT="0" marB="0" marR="68575" marL="68575">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solidFill>
                      <a:schemeClr val="dk2"/>
                    </a:solidFill>
                  </a:tcPr>
                </a:tc>
                <a:tc>
                  <a:txBody>
                    <a:bodyPr/>
                    <a:lstStyle/>
                    <a:p>
                      <a:pPr indent="0" lvl="0" marL="0" marR="0" rtl="0" algn="l">
                        <a:lnSpc>
                          <a:spcPct val="100000"/>
                        </a:lnSpc>
                        <a:spcBef>
                          <a:spcPts val="0"/>
                        </a:spcBef>
                        <a:spcAft>
                          <a:spcPts val="0"/>
                        </a:spcAft>
                        <a:buNone/>
                      </a:pPr>
                      <a:r>
                        <a:rPr lang="en-GB" sz="1200" u="none" cap="none" strike="noStrike">
                          <a:latin typeface="Arial"/>
                          <a:ea typeface="Arial"/>
                          <a:cs typeface="Arial"/>
                          <a:sym typeface="Arial"/>
                        </a:rPr>
                        <a:t>All randomized (</a:t>
                      </a:r>
                      <a:r>
                        <a:rPr i="1" lang="en-GB" sz="1200" u="none" cap="none" strike="noStrike">
                          <a:latin typeface="Arial"/>
                          <a:ea typeface="Arial"/>
                          <a:cs typeface="Arial"/>
                          <a:sym typeface="Arial"/>
                        </a:rPr>
                        <a:t>N</a:t>
                      </a:r>
                      <a:r>
                        <a:rPr i="0" lang="en-GB" sz="1200" u="none" cap="none" strike="noStrike">
                          <a:latin typeface="Arial"/>
                          <a:ea typeface="Arial"/>
                          <a:cs typeface="Arial"/>
                          <a:sym typeface="Arial"/>
                        </a:rPr>
                        <a:t> </a:t>
                      </a:r>
                      <a:r>
                        <a:rPr lang="en-GB" sz="1200" u="none" cap="none" strike="noStrike">
                          <a:latin typeface="Arial"/>
                          <a:ea typeface="Arial"/>
                          <a:cs typeface="Arial"/>
                          <a:sym typeface="Arial"/>
                        </a:rPr>
                        <a:t>= 380)</a:t>
                      </a:r>
                      <a:endParaRPr/>
                    </a:p>
                  </a:txBody>
                  <a:tcPr marT="0" marB="0" marR="68575" marL="68575" anchor="ct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solidFill>
                      <a:schemeClr val="dk2"/>
                    </a:solidFill>
                  </a:tcPr>
                </a:tc>
                <a:tc>
                  <a:txBody>
                    <a:bodyPr/>
                    <a:lstStyle/>
                    <a:p>
                      <a:pPr indent="0" lvl="0" marL="0" marR="0" rtl="0" algn="l">
                        <a:lnSpc>
                          <a:spcPct val="100000"/>
                        </a:lnSpc>
                        <a:spcBef>
                          <a:spcPts val="0"/>
                        </a:spcBef>
                        <a:spcAft>
                          <a:spcPts val="0"/>
                        </a:spcAft>
                        <a:buNone/>
                      </a:pPr>
                      <a:r>
                        <a:rPr lang="en-GB" sz="1200" u="none" cap="none" strike="noStrike">
                          <a:latin typeface="Arial"/>
                          <a:ea typeface="Arial"/>
                          <a:cs typeface="Arial"/>
                          <a:sym typeface="Arial"/>
                        </a:rPr>
                        <a:t>Placebo Q2W + TCS (</a:t>
                      </a:r>
                      <a:r>
                        <a:rPr i="1" lang="en-GB" sz="1200" u="none" cap="none" strike="noStrike">
                          <a:latin typeface="Arial"/>
                          <a:ea typeface="Arial"/>
                          <a:cs typeface="Arial"/>
                          <a:sym typeface="Arial"/>
                        </a:rPr>
                        <a:t>N</a:t>
                      </a:r>
                      <a:r>
                        <a:rPr lang="en-GB" sz="1200" u="none" cap="none" strike="noStrike">
                          <a:latin typeface="Arial"/>
                          <a:ea typeface="Arial"/>
                          <a:cs typeface="Arial"/>
                          <a:sym typeface="Arial"/>
                        </a:rPr>
                        <a:t> = 127)</a:t>
                      </a:r>
                      <a:endParaRPr/>
                    </a:p>
                  </a:txBody>
                  <a:tcPr marT="0" marB="0" marR="68575" marL="68575" anchor="ct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solidFill>
                      <a:schemeClr val="dk2"/>
                    </a:solidFill>
                  </a:tcPr>
                </a:tc>
                <a:tc>
                  <a:txBody>
                    <a:bodyPr/>
                    <a:lstStyle/>
                    <a:p>
                      <a:pPr indent="0" lvl="0" marL="0" marR="0" rtl="0" algn="l">
                        <a:lnSpc>
                          <a:spcPct val="100000"/>
                        </a:lnSpc>
                        <a:spcBef>
                          <a:spcPts val="0"/>
                        </a:spcBef>
                        <a:spcAft>
                          <a:spcPts val="0"/>
                        </a:spcAft>
                        <a:buNone/>
                      </a:pPr>
                      <a:r>
                        <a:rPr lang="en-GB" sz="1200" u="none" cap="none" strike="noStrike">
                          <a:latin typeface="Arial"/>
                          <a:ea typeface="Arial"/>
                          <a:cs typeface="Arial"/>
                          <a:sym typeface="Arial"/>
                        </a:rPr>
                        <a:t>Tralokinumab Q2W + TCS (</a:t>
                      </a:r>
                      <a:r>
                        <a:rPr i="1" lang="en-GB" sz="1200" u="none" cap="none" strike="noStrike">
                          <a:latin typeface="Arial"/>
                          <a:ea typeface="Arial"/>
                          <a:cs typeface="Arial"/>
                          <a:sym typeface="Arial"/>
                        </a:rPr>
                        <a:t>N</a:t>
                      </a:r>
                      <a:r>
                        <a:rPr lang="en-GB" sz="1200" u="none" cap="none" strike="noStrike">
                          <a:latin typeface="Arial"/>
                          <a:ea typeface="Arial"/>
                          <a:cs typeface="Arial"/>
                          <a:sym typeface="Arial"/>
                        </a:rPr>
                        <a:t> = 253)</a:t>
                      </a:r>
                      <a:endParaRPr/>
                    </a:p>
                  </a:txBody>
                  <a:tcPr marT="0" marB="0" marR="68575" marL="68575" anchor="ct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solidFill>
                      <a:schemeClr val="dk2"/>
                    </a:solidFill>
                  </a:tcPr>
                </a:tc>
              </a:tr>
              <a:tr h="190950">
                <a:tc>
                  <a:txBody>
                    <a:bodyPr/>
                    <a:lstStyle/>
                    <a:p>
                      <a:pPr indent="0" lvl="0" marL="0" marR="0" rtl="0" algn="l">
                        <a:lnSpc>
                          <a:spcPct val="100000"/>
                        </a:lnSpc>
                        <a:spcBef>
                          <a:spcPts val="0"/>
                        </a:spcBef>
                        <a:spcAft>
                          <a:spcPts val="0"/>
                        </a:spcAft>
                        <a:buNone/>
                      </a:pPr>
                      <a:r>
                        <a:rPr b="1" lang="en-GB" sz="1200" u="none" cap="none" strike="noStrike">
                          <a:solidFill>
                            <a:schemeClr val="dk1"/>
                          </a:solidFill>
                          <a:latin typeface="Arial"/>
                          <a:ea typeface="Arial"/>
                          <a:cs typeface="Arial"/>
                          <a:sym typeface="Arial"/>
                        </a:rPr>
                        <a:t>Median age, years (IQR)</a:t>
                      </a:r>
                      <a:endParaRPr/>
                    </a:p>
                  </a:txBody>
                  <a:tcPr marT="0" marB="0" marR="68575" marL="68575" anchor="ctr">
                    <a:lnT cap="flat" cmpd="sng" w="19050">
                      <a:solidFill>
                        <a:schemeClr val="dk1"/>
                      </a:solidFill>
                      <a:prstDash val="solid"/>
                      <a:round/>
                      <a:headEnd len="sm" w="sm" type="none"/>
                      <a:tailEnd len="sm" w="sm" type="none"/>
                    </a:lnT>
                    <a:solidFill>
                      <a:srgbClr val="E1F8FD"/>
                    </a:solidFill>
                  </a:tcPr>
                </a:tc>
                <a:tc>
                  <a:txBody>
                    <a:bodyPr/>
                    <a:lstStyle/>
                    <a:p>
                      <a:pPr indent="0" lvl="0" marL="0" marR="0" rtl="0" algn="l">
                        <a:lnSpc>
                          <a:spcPct val="100000"/>
                        </a:lnSpc>
                        <a:spcBef>
                          <a:spcPts val="0"/>
                        </a:spcBef>
                        <a:spcAft>
                          <a:spcPts val="0"/>
                        </a:spcAft>
                        <a:buNone/>
                      </a:pPr>
                      <a:r>
                        <a:rPr lang="en-GB" sz="1200" u="none" cap="none" strike="noStrike">
                          <a:solidFill>
                            <a:schemeClr val="dk1"/>
                          </a:solidFill>
                          <a:latin typeface="Arial"/>
                          <a:ea typeface="Arial"/>
                          <a:cs typeface="Arial"/>
                          <a:sym typeface="Arial"/>
                        </a:rPr>
                        <a:t>36·0 (27·0–51·0)</a:t>
                      </a:r>
                      <a:endParaRPr/>
                    </a:p>
                  </a:txBody>
                  <a:tcPr marT="0" marB="0" marR="68575" marL="68575" anchor="ctr">
                    <a:lnT cap="flat" cmpd="sng" w="19050">
                      <a:solidFill>
                        <a:schemeClr val="dk1"/>
                      </a:solidFill>
                      <a:prstDash val="solid"/>
                      <a:round/>
                      <a:headEnd len="sm" w="sm" type="none"/>
                      <a:tailEnd len="sm" w="sm" type="none"/>
                    </a:lnT>
                    <a:solidFill>
                      <a:srgbClr val="E1F8FD"/>
                    </a:solidFill>
                  </a:tcPr>
                </a:tc>
                <a:tc>
                  <a:txBody>
                    <a:bodyPr/>
                    <a:lstStyle/>
                    <a:p>
                      <a:pPr indent="0" lvl="0" marL="0" marR="0" rtl="0" algn="l">
                        <a:lnSpc>
                          <a:spcPct val="100000"/>
                        </a:lnSpc>
                        <a:spcBef>
                          <a:spcPts val="0"/>
                        </a:spcBef>
                        <a:spcAft>
                          <a:spcPts val="0"/>
                        </a:spcAft>
                        <a:buNone/>
                      </a:pPr>
                      <a:r>
                        <a:rPr lang="en-GB" sz="1200" u="none" cap="none" strike="noStrike">
                          <a:solidFill>
                            <a:schemeClr val="dk1"/>
                          </a:solidFill>
                          <a:latin typeface="Arial"/>
                          <a:ea typeface="Arial"/>
                          <a:cs typeface="Arial"/>
                          <a:sym typeface="Arial"/>
                        </a:rPr>
                        <a:t>34·0 (24·0–50·0)</a:t>
                      </a:r>
                      <a:endParaRPr/>
                    </a:p>
                  </a:txBody>
                  <a:tcPr marT="0" marB="0" marR="68575" marL="68575" anchor="ctr">
                    <a:lnT cap="flat" cmpd="sng" w="19050">
                      <a:solidFill>
                        <a:schemeClr val="dk1"/>
                      </a:solidFill>
                      <a:prstDash val="solid"/>
                      <a:round/>
                      <a:headEnd len="sm" w="sm" type="none"/>
                      <a:tailEnd len="sm" w="sm" type="none"/>
                    </a:lnT>
                    <a:solidFill>
                      <a:srgbClr val="E1F8FD"/>
                    </a:solidFill>
                  </a:tcPr>
                </a:tc>
                <a:tc>
                  <a:txBody>
                    <a:bodyPr/>
                    <a:lstStyle/>
                    <a:p>
                      <a:pPr indent="0" lvl="0" marL="0" marR="0" rtl="0" algn="l">
                        <a:lnSpc>
                          <a:spcPct val="100000"/>
                        </a:lnSpc>
                        <a:spcBef>
                          <a:spcPts val="0"/>
                        </a:spcBef>
                        <a:spcAft>
                          <a:spcPts val="0"/>
                        </a:spcAft>
                        <a:buNone/>
                      </a:pPr>
                      <a:r>
                        <a:rPr lang="en-GB" sz="1200" u="none" cap="none" strike="noStrike">
                          <a:solidFill>
                            <a:schemeClr val="dk1"/>
                          </a:solidFill>
                          <a:latin typeface="Arial"/>
                          <a:ea typeface="Arial"/>
                          <a:cs typeface="Arial"/>
                          <a:sym typeface="Arial"/>
                        </a:rPr>
                        <a:t>37·0 (28·0–52·0)</a:t>
                      </a:r>
                      <a:endParaRPr/>
                    </a:p>
                  </a:txBody>
                  <a:tcPr marT="0" marB="0" marR="68575" marL="68575" anchor="ctr">
                    <a:lnT cap="flat" cmpd="sng" w="19050">
                      <a:solidFill>
                        <a:schemeClr val="dk1"/>
                      </a:solidFill>
                      <a:prstDash val="solid"/>
                      <a:round/>
                      <a:headEnd len="sm" w="sm" type="none"/>
                      <a:tailEnd len="sm" w="sm" type="none"/>
                    </a:lnT>
                    <a:solidFill>
                      <a:srgbClr val="E1F8FD"/>
                    </a:solidFill>
                  </a:tcPr>
                </a:tc>
              </a:tr>
              <a:tr h="237200">
                <a:tc>
                  <a:txBody>
                    <a:bodyPr/>
                    <a:lstStyle/>
                    <a:p>
                      <a:pPr indent="0" lvl="0" marL="0" marR="0" rtl="0" algn="l">
                        <a:lnSpc>
                          <a:spcPct val="100000"/>
                        </a:lnSpc>
                        <a:spcBef>
                          <a:spcPts val="0"/>
                        </a:spcBef>
                        <a:spcAft>
                          <a:spcPts val="0"/>
                        </a:spcAft>
                        <a:buNone/>
                      </a:pPr>
                      <a:r>
                        <a:rPr b="1" lang="en-GB" sz="1200" u="none" cap="none" strike="noStrike">
                          <a:solidFill>
                            <a:schemeClr val="dk1"/>
                          </a:solidFill>
                          <a:latin typeface="Arial"/>
                          <a:ea typeface="Arial"/>
                          <a:cs typeface="Arial"/>
                          <a:sym typeface="Arial"/>
                        </a:rPr>
                        <a:t>Male sex, </a:t>
                      </a:r>
                      <a:r>
                        <a:rPr b="1" i="1" lang="en-GB" sz="1200" u="none" cap="none" strike="noStrike">
                          <a:solidFill>
                            <a:schemeClr val="dk1"/>
                          </a:solidFill>
                          <a:latin typeface="Arial"/>
                          <a:ea typeface="Arial"/>
                          <a:cs typeface="Arial"/>
                          <a:sym typeface="Arial"/>
                        </a:rPr>
                        <a:t>n</a:t>
                      </a:r>
                      <a:r>
                        <a:rPr b="1" lang="en-GB" sz="1200" u="none" cap="none" strike="noStrike">
                          <a:solidFill>
                            <a:schemeClr val="dk1"/>
                          </a:solidFill>
                          <a:latin typeface="Arial"/>
                          <a:ea typeface="Arial"/>
                          <a:cs typeface="Arial"/>
                          <a:sym typeface="Arial"/>
                        </a:rPr>
                        <a:t> (%)</a:t>
                      </a:r>
                      <a:endParaRPr/>
                    </a:p>
                  </a:txBody>
                  <a:tcPr marT="0" marB="0" marR="68575" marL="68575" anchor="ctr">
                    <a:solidFill>
                      <a:srgbClr val="D3F8F9"/>
                    </a:solidFill>
                  </a:tcPr>
                </a:tc>
                <a:tc>
                  <a:txBody>
                    <a:bodyPr/>
                    <a:lstStyle/>
                    <a:p>
                      <a:pPr indent="0" lvl="0" marL="0" marR="0" rtl="0" algn="l">
                        <a:lnSpc>
                          <a:spcPct val="100000"/>
                        </a:lnSpc>
                        <a:spcBef>
                          <a:spcPts val="0"/>
                        </a:spcBef>
                        <a:spcAft>
                          <a:spcPts val="0"/>
                        </a:spcAft>
                        <a:buNone/>
                      </a:pPr>
                      <a:r>
                        <a:rPr lang="en-GB" sz="1200" u="none" cap="none" strike="noStrike">
                          <a:solidFill>
                            <a:schemeClr val="dk1"/>
                          </a:solidFill>
                          <a:latin typeface="Arial"/>
                          <a:ea typeface="Arial"/>
                          <a:cs typeface="Arial"/>
                          <a:sym typeface="Arial"/>
                        </a:rPr>
                        <a:t>209 (55·0)</a:t>
                      </a:r>
                      <a:endParaRPr/>
                    </a:p>
                  </a:txBody>
                  <a:tcPr marT="0" marB="0" marR="68575" marL="68575" anchor="ctr">
                    <a:solidFill>
                      <a:srgbClr val="D3F8F9"/>
                    </a:solidFill>
                  </a:tcPr>
                </a:tc>
                <a:tc>
                  <a:txBody>
                    <a:bodyPr/>
                    <a:lstStyle/>
                    <a:p>
                      <a:pPr indent="0" lvl="0" marL="0" marR="0" rtl="0" algn="l">
                        <a:lnSpc>
                          <a:spcPct val="100000"/>
                        </a:lnSpc>
                        <a:spcBef>
                          <a:spcPts val="0"/>
                        </a:spcBef>
                        <a:spcAft>
                          <a:spcPts val="0"/>
                        </a:spcAft>
                        <a:buNone/>
                      </a:pPr>
                      <a:r>
                        <a:rPr lang="en-GB" sz="1200" u="none" cap="none" strike="noStrike">
                          <a:solidFill>
                            <a:schemeClr val="dk1"/>
                          </a:solidFill>
                          <a:latin typeface="Arial"/>
                          <a:ea typeface="Arial"/>
                          <a:cs typeface="Arial"/>
                          <a:sym typeface="Arial"/>
                        </a:rPr>
                        <a:t>84 (66·1)</a:t>
                      </a:r>
                      <a:endParaRPr/>
                    </a:p>
                  </a:txBody>
                  <a:tcPr marT="0" marB="0" marR="68575" marL="68575" anchor="ctr">
                    <a:solidFill>
                      <a:srgbClr val="D3F8F9"/>
                    </a:solidFill>
                  </a:tcPr>
                </a:tc>
                <a:tc>
                  <a:txBody>
                    <a:bodyPr/>
                    <a:lstStyle/>
                    <a:p>
                      <a:pPr indent="0" lvl="0" marL="0" marR="0" rtl="0" algn="l">
                        <a:lnSpc>
                          <a:spcPct val="100000"/>
                        </a:lnSpc>
                        <a:spcBef>
                          <a:spcPts val="0"/>
                        </a:spcBef>
                        <a:spcAft>
                          <a:spcPts val="0"/>
                        </a:spcAft>
                        <a:buNone/>
                      </a:pPr>
                      <a:r>
                        <a:rPr lang="en-GB" sz="1200" u="none" cap="none" strike="noStrike">
                          <a:solidFill>
                            <a:schemeClr val="dk1"/>
                          </a:solidFill>
                          <a:latin typeface="Arial"/>
                          <a:ea typeface="Arial"/>
                          <a:cs typeface="Arial"/>
                          <a:sym typeface="Arial"/>
                        </a:rPr>
                        <a:t>125 (49·4)</a:t>
                      </a:r>
                      <a:endParaRPr/>
                    </a:p>
                  </a:txBody>
                  <a:tcPr marT="0" marB="0" marR="68575" marL="68575" anchor="ctr">
                    <a:solidFill>
                      <a:srgbClr val="D3F8F9"/>
                    </a:solidFill>
                  </a:tcPr>
                </a:tc>
              </a:tr>
              <a:tr h="275050">
                <a:tc>
                  <a:txBody>
                    <a:bodyPr/>
                    <a:lstStyle/>
                    <a:p>
                      <a:pPr indent="0" lvl="0" marL="0" marR="0" rtl="0" algn="l">
                        <a:lnSpc>
                          <a:spcPct val="100000"/>
                        </a:lnSpc>
                        <a:spcBef>
                          <a:spcPts val="0"/>
                        </a:spcBef>
                        <a:spcAft>
                          <a:spcPts val="0"/>
                        </a:spcAft>
                        <a:buNone/>
                      </a:pPr>
                      <a:r>
                        <a:rPr b="1" lang="en-GB" sz="1200" u="none" cap="none" strike="noStrike">
                          <a:solidFill>
                            <a:schemeClr val="dk1"/>
                          </a:solidFill>
                          <a:latin typeface="Arial"/>
                          <a:ea typeface="Arial"/>
                          <a:cs typeface="Arial"/>
                          <a:sym typeface="Arial"/>
                        </a:rPr>
                        <a:t>Race, </a:t>
                      </a:r>
                      <a:r>
                        <a:rPr b="1" i="1" lang="en-GB" sz="1200" u="none" cap="none" strike="noStrike">
                          <a:solidFill>
                            <a:schemeClr val="dk1"/>
                          </a:solidFill>
                          <a:latin typeface="Arial"/>
                          <a:ea typeface="Arial"/>
                          <a:cs typeface="Arial"/>
                          <a:sym typeface="Arial"/>
                        </a:rPr>
                        <a:t>n</a:t>
                      </a:r>
                      <a:r>
                        <a:rPr b="1" lang="en-GB" sz="1200" u="none" cap="none" strike="noStrike">
                          <a:solidFill>
                            <a:schemeClr val="dk1"/>
                          </a:solidFill>
                          <a:latin typeface="Arial"/>
                          <a:ea typeface="Arial"/>
                          <a:cs typeface="Arial"/>
                          <a:sym typeface="Arial"/>
                        </a:rPr>
                        <a:t> (%)</a:t>
                      </a:r>
                      <a:endParaRPr/>
                    </a:p>
                  </a:txBody>
                  <a:tcPr marT="0" marB="0" marR="68575" marL="68575" anchor="ctr">
                    <a:solidFill>
                      <a:srgbClr val="E1F8FD"/>
                    </a:solidFill>
                  </a:tcPr>
                </a:tc>
                <a:tc>
                  <a:txBody>
                    <a:bodyPr/>
                    <a:lstStyle/>
                    <a:p>
                      <a:pPr indent="0" lvl="0" marL="0" marR="0" rtl="0" algn="l">
                        <a:lnSpc>
                          <a:spcPct val="100000"/>
                        </a:lnSpc>
                        <a:spcBef>
                          <a:spcPts val="0"/>
                        </a:spcBef>
                        <a:spcAft>
                          <a:spcPts val="0"/>
                        </a:spcAft>
                        <a:buNone/>
                      </a:pPr>
                      <a:r>
                        <a:rPr lang="en-GB" sz="1200" u="none" cap="none" strike="noStrike">
                          <a:solidFill>
                            <a:schemeClr val="dk1"/>
                          </a:solidFill>
                          <a:latin typeface="Arial"/>
                          <a:ea typeface="Arial"/>
                          <a:cs typeface="Arial"/>
                          <a:sym typeface="Arial"/>
                        </a:rPr>
                        <a:t> </a:t>
                      </a:r>
                      <a:endParaRPr/>
                    </a:p>
                  </a:txBody>
                  <a:tcPr marT="0" marB="0" marR="68575" marL="68575" anchor="ctr">
                    <a:solidFill>
                      <a:srgbClr val="E1F8FD"/>
                    </a:solidFill>
                  </a:tcPr>
                </a:tc>
                <a:tc>
                  <a:txBody>
                    <a:bodyPr/>
                    <a:lstStyle/>
                    <a:p>
                      <a:pPr indent="0" lvl="0" marL="0" marR="0" rtl="0" algn="l">
                        <a:lnSpc>
                          <a:spcPct val="100000"/>
                        </a:lnSpc>
                        <a:spcBef>
                          <a:spcPts val="0"/>
                        </a:spcBef>
                        <a:spcAft>
                          <a:spcPts val="0"/>
                        </a:spcAft>
                        <a:buNone/>
                      </a:pPr>
                      <a:r>
                        <a:rPr lang="en-GB" sz="1200" u="none" cap="none" strike="noStrike">
                          <a:solidFill>
                            <a:schemeClr val="dk1"/>
                          </a:solidFill>
                          <a:latin typeface="Arial"/>
                          <a:ea typeface="Arial"/>
                          <a:cs typeface="Arial"/>
                          <a:sym typeface="Arial"/>
                        </a:rPr>
                        <a:t> </a:t>
                      </a:r>
                      <a:endParaRPr/>
                    </a:p>
                  </a:txBody>
                  <a:tcPr marT="0" marB="0" marR="68575" marL="68575" anchor="ctr">
                    <a:solidFill>
                      <a:srgbClr val="E1F8FD"/>
                    </a:solidFill>
                  </a:tcPr>
                </a:tc>
                <a:tc>
                  <a:txBody>
                    <a:bodyPr/>
                    <a:lstStyle/>
                    <a:p>
                      <a:pPr indent="0" lvl="0" marL="0" marR="0" rtl="0" algn="l">
                        <a:lnSpc>
                          <a:spcPct val="100000"/>
                        </a:lnSpc>
                        <a:spcBef>
                          <a:spcPts val="0"/>
                        </a:spcBef>
                        <a:spcAft>
                          <a:spcPts val="0"/>
                        </a:spcAft>
                        <a:buNone/>
                      </a:pPr>
                      <a:r>
                        <a:rPr lang="en-GB" sz="1200" u="none" cap="none" strike="noStrike">
                          <a:solidFill>
                            <a:schemeClr val="dk1"/>
                          </a:solidFill>
                          <a:latin typeface="Arial"/>
                          <a:ea typeface="Arial"/>
                          <a:cs typeface="Arial"/>
                          <a:sym typeface="Arial"/>
                        </a:rPr>
                        <a:t> </a:t>
                      </a:r>
                      <a:endParaRPr/>
                    </a:p>
                  </a:txBody>
                  <a:tcPr marT="0" marB="0" marR="68575" marL="68575" anchor="ctr">
                    <a:solidFill>
                      <a:srgbClr val="E1F8FD"/>
                    </a:solidFill>
                  </a:tcPr>
                </a:tc>
              </a:tr>
              <a:tr h="219550">
                <a:tc>
                  <a:txBody>
                    <a:bodyPr/>
                    <a:lstStyle/>
                    <a:p>
                      <a:pPr indent="0" lvl="0" marL="219709" marR="0" rtl="0" algn="l">
                        <a:lnSpc>
                          <a:spcPct val="100000"/>
                        </a:lnSpc>
                        <a:spcBef>
                          <a:spcPts val="0"/>
                        </a:spcBef>
                        <a:spcAft>
                          <a:spcPts val="0"/>
                        </a:spcAft>
                        <a:buNone/>
                      </a:pPr>
                      <a:r>
                        <a:rPr b="1" lang="en-GB" sz="1200" u="none" cap="none" strike="noStrike">
                          <a:solidFill>
                            <a:schemeClr val="dk1"/>
                          </a:solidFill>
                          <a:latin typeface="Arial"/>
                          <a:ea typeface="Arial"/>
                          <a:cs typeface="Arial"/>
                          <a:sym typeface="Arial"/>
                        </a:rPr>
                        <a:t>White</a:t>
                      </a:r>
                      <a:endParaRPr/>
                    </a:p>
                  </a:txBody>
                  <a:tcPr marT="0" marB="0" marR="68575" marL="68575" anchor="ctr">
                    <a:solidFill>
                      <a:srgbClr val="D3F8F9"/>
                    </a:solidFill>
                  </a:tcPr>
                </a:tc>
                <a:tc>
                  <a:txBody>
                    <a:bodyPr/>
                    <a:lstStyle/>
                    <a:p>
                      <a:pPr indent="0" lvl="0" marL="0" marR="0" rtl="0" algn="l">
                        <a:lnSpc>
                          <a:spcPct val="100000"/>
                        </a:lnSpc>
                        <a:spcBef>
                          <a:spcPts val="0"/>
                        </a:spcBef>
                        <a:spcAft>
                          <a:spcPts val="0"/>
                        </a:spcAft>
                        <a:buNone/>
                      </a:pPr>
                      <a:r>
                        <a:rPr lang="en-GB" sz="1200" u="none" cap="none" strike="noStrike">
                          <a:solidFill>
                            <a:schemeClr val="dk1"/>
                          </a:solidFill>
                          <a:latin typeface="Arial"/>
                          <a:ea typeface="Arial"/>
                          <a:cs typeface="Arial"/>
                          <a:sym typeface="Arial"/>
                        </a:rPr>
                        <a:t>288 (75·8)</a:t>
                      </a:r>
                      <a:endParaRPr/>
                    </a:p>
                  </a:txBody>
                  <a:tcPr marT="0" marB="0" marR="68575" marL="68575" anchor="ctr">
                    <a:solidFill>
                      <a:srgbClr val="D3F8F9"/>
                    </a:solidFill>
                  </a:tcPr>
                </a:tc>
                <a:tc>
                  <a:txBody>
                    <a:bodyPr/>
                    <a:lstStyle/>
                    <a:p>
                      <a:pPr indent="0" lvl="0" marL="0" marR="0" rtl="0" algn="l">
                        <a:lnSpc>
                          <a:spcPct val="100000"/>
                        </a:lnSpc>
                        <a:spcBef>
                          <a:spcPts val="0"/>
                        </a:spcBef>
                        <a:spcAft>
                          <a:spcPts val="0"/>
                        </a:spcAft>
                        <a:buNone/>
                      </a:pPr>
                      <a:r>
                        <a:rPr lang="en-GB" sz="1200" u="none" cap="none" strike="noStrike">
                          <a:solidFill>
                            <a:schemeClr val="dk1"/>
                          </a:solidFill>
                          <a:latin typeface="Arial"/>
                          <a:ea typeface="Arial"/>
                          <a:cs typeface="Arial"/>
                          <a:sym typeface="Arial"/>
                        </a:rPr>
                        <a:t>85 (66·9)</a:t>
                      </a:r>
                      <a:endParaRPr/>
                    </a:p>
                  </a:txBody>
                  <a:tcPr marT="0" marB="0" marR="68575" marL="68575" anchor="ctr">
                    <a:solidFill>
                      <a:srgbClr val="D3F8F9"/>
                    </a:solidFill>
                  </a:tcPr>
                </a:tc>
                <a:tc>
                  <a:txBody>
                    <a:bodyPr/>
                    <a:lstStyle/>
                    <a:p>
                      <a:pPr indent="0" lvl="0" marL="0" marR="0" rtl="0" algn="l">
                        <a:lnSpc>
                          <a:spcPct val="100000"/>
                        </a:lnSpc>
                        <a:spcBef>
                          <a:spcPts val="0"/>
                        </a:spcBef>
                        <a:spcAft>
                          <a:spcPts val="0"/>
                        </a:spcAft>
                        <a:buNone/>
                      </a:pPr>
                      <a:r>
                        <a:rPr lang="en-GB" sz="1200" u="none" cap="none" strike="noStrike">
                          <a:solidFill>
                            <a:schemeClr val="dk1"/>
                          </a:solidFill>
                          <a:latin typeface="Arial"/>
                          <a:ea typeface="Arial"/>
                          <a:cs typeface="Arial"/>
                          <a:sym typeface="Arial"/>
                        </a:rPr>
                        <a:t>203 (80·2)</a:t>
                      </a:r>
                      <a:endParaRPr/>
                    </a:p>
                  </a:txBody>
                  <a:tcPr marT="0" marB="0" marR="68575" marL="68575" anchor="ctr">
                    <a:solidFill>
                      <a:srgbClr val="D3F8F9"/>
                    </a:solidFill>
                  </a:tcPr>
                </a:tc>
              </a:tr>
              <a:tr h="198950">
                <a:tc>
                  <a:txBody>
                    <a:bodyPr/>
                    <a:lstStyle/>
                    <a:p>
                      <a:pPr indent="0" lvl="0" marL="219709" marR="0" rtl="0" algn="l">
                        <a:lnSpc>
                          <a:spcPct val="100000"/>
                        </a:lnSpc>
                        <a:spcBef>
                          <a:spcPts val="0"/>
                        </a:spcBef>
                        <a:spcAft>
                          <a:spcPts val="0"/>
                        </a:spcAft>
                        <a:buNone/>
                      </a:pPr>
                      <a:r>
                        <a:rPr b="1" lang="en-GB" sz="1200" u="none" cap="none" strike="noStrike">
                          <a:solidFill>
                            <a:schemeClr val="dk1"/>
                          </a:solidFill>
                          <a:latin typeface="Arial"/>
                          <a:ea typeface="Arial"/>
                          <a:cs typeface="Arial"/>
                          <a:sym typeface="Arial"/>
                        </a:rPr>
                        <a:t>Black or African American</a:t>
                      </a:r>
                      <a:endParaRPr/>
                    </a:p>
                  </a:txBody>
                  <a:tcPr marT="0" marB="0" marR="68575" marL="68575" anchor="ctr">
                    <a:solidFill>
                      <a:srgbClr val="E1F8FD"/>
                    </a:solidFill>
                  </a:tcPr>
                </a:tc>
                <a:tc>
                  <a:txBody>
                    <a:bodyPr/>
                    <a:lstStyle/>
                    <a:p>
                      <a:pPr indent="0" lvl="0" marL="0" marR="0" rtl="0" algn="l">
                        <a:lnSpc>
                          <a:spcPct val="100000"/>
                        </a:lnSpc>
                        <a:spcBef>
                          <a:spcPts val="0"/>
                        </a:spcBef>
                        <a:spcAft>
                          <a:spcPts val="0"/>
                        </a:spcAft>
                        <a:buNone/>
                      </a:pPr>
                      <a:r>
                        <a:rPr lang="en-GB" sz="1200" u="none" cap="none" strike="noStrike">
                          <a:solidFill>
                            <a:schemeClr val="dk1"/>
                          </a:solidFill>
                          <a:latin typeface="Arial"/>
                          <a:ea typeface="Arial"/>
                          <a:cs typeface="Arial"/>
                          <a:sym typeface="Arial"/>
                        </a:rPr>
                        <a:t>35 (9·2)</a:t>
                      </a:r>
                      <a:endParaRPr/>
                    </a:p>
                  </a:txBody>
                  <a:tcPr marT="0" marB="0" marR="68575" marL="68575" anchor="ctr">
                    <a:solidFill>
                      <a:srgbClr val="E1F8FD"/>
                    </a:solidFill>
                  </a:tcPr>
                </a:tc>
                <a:tc>
                  <a:txBody>
                    <a:bodyPr/>
                    <a:lstStyle/>
                    <a:p>
                      <a:pPr indent="0" lvl="0" marL="0" marR="0" rtl="0" algn="l">
                        <a:lnSpc>
                          <a:spcPct val="100000"/>
                        </a:lnSpc>
                        <a:spcBef>
                          <a:spcPts val="0"/>
                        </a:spcBef>
                        <a:spcAft>
                          <a:spcPts val="0"/>
                        </a:spcAft>
                        <a:buNone/>
                      </a:pPr>
                      <a:r>
                        <a:rPr lang="en-GB" sz="1200" u="none" cap="none" strike="noStrike">
                          <a:solidFill>
                            <a:schemeClr val="dk1"/>
                          </a:solidFill>
                          <a:latin typeface="Arial"/>
                          <a:ea typeface="Arial"/>
                          <a:cs typeface="Arial"/>
                          <a:sym typeface="Arial"/>
                        </a:rPr>
                        <a:t>12 (9·4)</a:t>
                      </a:r>
                      <a:endParaRPr/>
                    </a:p>
                  </a:txBody>
                  <a:tcPr marT="0" marB="0" marR="68575" marL="68575" anchor="ctr">
                    <a:solidFill>
                      <a:srgbClr val="E1F8FD"/>
                    </a:solidFill>
                  </a:tcPr>
                </a:tc>
                <a:tc>
                  <a:txBody>
                    <a:bodyPr/>
                    <a:lstStyle/>
                    <a:p>
                      <a:pPr indent="0" lvl="0" marL="0" marR="0" rtl="0" algn="l">
                        <a:lnSpc>
                          <a:spcPct val="100000"/>
                        </a:lnSpc>
                        <a:spcBef>
                          <a:spcPts val="0"/>
                        </a:spcBef>
                        <a:spcAft>
                          <a:spcPts val="0"/>
                        </a:spcAft>
                        <a:buNone/>
                      </a:pPr>
                      <a:r>
                        <a:rPr lang="en-GB" sz="1200" u="none" cap="none" strike="noStrike">
                          <a:solidFill>
                            <a:schemeClr val="dk1"/>
                          </a:solidFill>
                          <a:latin typeface="Arial"/>
                          <a:ea typeface="Arial"/>
                          <a:cs typeface="Arial"/>
                          <a:sym typeface="Arial"/>
                        </a:rPr>
                        <a:t>23 (9·1)</a:t>
                      </a:r>
                      <a:endParaRPr/>
                    </a:p>
                  </a:txBody>
                  <a:tcPr marT="0" marB="0" marR="68575" marL="68575" anchor="ctr">
                    <a:solidFill>
                      <a:srgbClr val="E1F8FD"/>
                    </a:solidFill>
                  </a:tcPr>
                </a:tc>
              </a:tr>
              <a:tr h="191100">
                <a:tc>
                  <a:txBody>
                    <a:bodyPr/>
                    <a:lstStyle/>
                    <a:p>
                      <a:pPr indent="0" lvl="0" marL="219709" marR="0" rtl="0" algn="l">
                        <a:lnSpc>
                          <a:spcPct val="100000"/>
                        </a:lnSpc>
                        <a:spcBef>
                          <a:spcPts val="0"/>
                        </a:spcBef>
                        <a:spcAft>
                          <a:spcPts val="0"/>
                        </a:spcAft>
                        <a:buNone/>
                      </a:pPr>
                      <a:r>
                        <a:rPr b="1" lang="en-GB" sz="1200" u="none" cap="none" strike="noStrike">
                          <a:solidFill>
                            <a:schemeClr val="dk1"/>
                          </a:solidFill>
                          <a:latin typeface="Arial"/>
                          <a:ea typeface="Arial"/>
                          <a:cs typeface="Arial"/>
                          <a:sym typeface="Arial"/>
                        </a:rPr>
                        <a:t>Asian</a:t>
                      </a:r>
                      <a:endParaRPr/>
                    </a:p>
                  </a:txBody>
                  <a:tcPr marT="0" marB="0" marR="68575" marL="68575" anchor="ctr">
                    <a:solidFill>
                      <a:srgbClr val="D3F8F9"/>
                    </a:solidFill>
                  </a:tcPr>
                </a:tc>
                <a:tc>
                  <a:txBody>
                    <a:bodyPr/>
                    <a:lstStyle/>
                    <a:p>
                      <a:pPr indent="0" lvl="0" marL="0" marR="0" rtl="0" algn="l">
                        <a:lnSpc>
                          <a:spcPct val="100000"/>
                        </a:lnSpc>
                        <a:spcBef>
                          <a:spcPts val="0"/>
                        </a:spcBef>
                        <a:spcAft>
                          <a:spcPts val="0"/>
                        </a:spcAft>
                        <a:buNone/>
                      </a:pPr>
                      <a:r>
                        <a:rPr lang="en-GB" sz="1200" u="none" cap="none" strike="noStrike">
                          <a:solidFill>
                            <a:schemeClr val="dk1"/>
                          </a:solidFill>
                          <a:latin typeface="Arial"/>
                          <a:ea typeface="Arial"/>
                          <a:cs typeface="Arial"/>
                          <a:sym typeface="Arial"/>
                        </a:rPr>
                        <a:t>41 (10·8)</a:t>
                      </a:r>
                      <a:endParaRPr/>
                    </a:p>
                  </a:txBody>
                  <a:tcPr marT="0" marB="0" marR="68575" marL="68575" anchor="ctr">
                    <a:solidFill>
                      <a:srgbClr val="D3F8F9"/>
                    </a:solidFill>
                  </a:tcPr>
                </a:tc>
                <a:tc>
                  <a:txBody>
                    <a:bodyPr/>
                    <a:lstStyle/>
                    <a:p>
                      <a:pPr indent="0" lvl="0" marL="0" marR="0" rtl="0" algn="l">
                        <a:lnSpc>
                          <a:spcPct val="100000"/>
                        </a:lnSpc>
                        <a:spcBef>
                          <a:spcPts val="0"/>
                        </a:spcBef>
                        <a:spcAft>
                          <a:spcPts val="0"/>
                        </a:spcAft>
                        <a:buNone/>
                      </a:pPr>
                      <a:r>
                        <a:rPr lang="en-GB" sz="1200" u="none" cap="none" strike="noStrike">
                          <a:solidFill>
                            <a:schemeClr val="dk1"/>
                          </a:solidFill>
                          <a:latin typeface="Arial"/>
                          <a:ea typeface="Arial"/>
                          <a:cs typeface="Arial"/>
                          <a:sym typeface="Arial"/>
                        </a:rPr>
                        <a:t>24 (18·9)</a:t>
                      </a:r>
                      <a:endParaRPr/>
                    </a:p>
                  </a:txBody>
                  <a:tcPr marT="0" marB="0" marR="68575" marL="68575" anchor="ctr">
                    <a:solidFill>
                      <a:srgbClr val="D3F8F9"/>
                    </a:solidFill>
                  </a:tcPr>
                </a:tc>
                <a:tc>
                  <a:txBody>
                    <a:bodyPr/>
                    <a:lstStyle/>
                    <a:p>
                      <a:pPr indent="0" lvl="0" marL="0" marR="0" rtl="0" algn="l">
                        <a:lnSpc>
                          <a:spcPct val="100000"/>
                        </a:lnSpc>
                        <a:spcBef>
                          <a:spcPts val="0"/>
                        </a:spcBef>
                        <a:spcAft>
                          <a:spcPts val="0"/>
                        </a:spcAft>
                        <a:buNone/>
                      </a:pPr>
                      <a:r>
                        <a:rPr lang="en-GB" sz="1200" u="none" cap="none" strike="noStrike">
                          <a:solidFill>
                            <a:schemeClr val="dk1"/>
                          </a:solidFill>
                          <a:latin typeface="Arial"/>
                          <a:ea typeface="Arial"/>
                          <a:cs typeface="Arial"/>
                          <a:sym typeface="Arial"/>
                        </a:rPr>
                        <a:t>17 (6·7)</a:t>
                      </a:r>
                      <a:endParaRPr/>
                    </a:p>
                  </a:txBody>
                  <a:tcPr marT="0" marB="0" marR="68575" marL="68575" anchor="ctr">
                    <a:solidFill>
                      <a:srgbClr val="D3F8F9"/>
                    </a:solidFill>
                  </a:tcPr>
                </a:tc>
              </a:tr>
              <a:tr h="222100">
                <a:tc>
                  <a:txBody>
                    <a:bodyPr/>
                    <a:lstStyle/>
                    <a:p>
                      <a:pPr indent="0" lvl="0" marL="219709" marR="0" rtl="0" algn="l">
                        <a:lnSpc>
                          <a:spcPct val="100000"/>
                        </a:lnSpc>
                        <a:spcBef>
                          <a:spcPts val="0"/>
                        </a:spcBef>
                        <a:spcAft>
                          <a:spcPts val="0"/>
                        </a:spcAft>
                        <a:buNone/>
                      </a:pPr>
                      <a:r>
                        <a:rPr b="1" lang="en-GB" sz="1200" u="none" cap="none" strike="noStrike">
                          <a:solidFill>
                            <a:schemeClr val="dk1"/>
                          </a:solidFill>
                          <a:latin typeface="Arial"/>
                          <a:ea typeface="Arial"/>
                          <a:cs typeface="Arial"/>
                          <a:sym typeface="Arial"/>
                        </a:rPr>
                        <a:t>Other or missing data</a:t>
                      </a:r>
                      <a:endParaRPr/>
                    </a:p>
                  </a:txBody>
                  <a:tcPr marT="0" marB="0" marR="68575" marL="68575" anchor="ctr">
                    <a:solidFill>
                      <a:srgbClr val="E1F8FD"/>
                    </a:solidFill>
                  </a:tcPr>
                </a:tc>
                <a:tc>
                  <a:txBody>
                    <a:bodyPr/>
                    <a:lstStyle/>
                    <a:p>
                      <a:pPr indent="0" lvl="0" marL="0" marR="0" rtl="0" algn="l">
                        <a:lnSpc>
                          <a:spcPct val="100000"/>
                        </a:lnSpc>
                        <a:spcBef>
                          <a:spcPts val="0"/>
                        </a:spcBef>
                        <a:spcAft>
                          <a:spcPts val="0"/>
                        </a:spcAft>
                        <a:buNone/>
                      </a:pPr>
                      <a:r>
                        <a:rPr lang="en-GB" sz="1200" u="none" cap="none" strike="noStrike">
                          <a:solidFill>
                            <a:schemeClr val="dk1"/>
                          </a:solidFill>
                          <a:latin typeface="Arial"/>
                          <a:ea typeface="Arial"/>
                          <a:cs typeface="Arial"/>
                          <a:sym typeface="Arial"/>
                        </a:rPr>
                        <a:t>16 (4.2)</a:t>
                      </a:r>
                      <a:endParaRPr/>
                    </a:p>
                  </a:txBody>
                  <a:tcPr marT="0" marB="0" marR="68575" marL="68575" anchor="ctr">
                    <a:solidFill>
                      <a:srgbClr val="E1F8FD"/>
                    </a:solidFill>
                  </a:tcPr>
                </a:tc>
                <a:tc>
                  <a:txBody>
                    <a:bodyPr/>
                    <a:lstStyle/>
                    <a:p>
                      <a:pPr indent="0" lvl="0" marL="0" marR="0" rtl="0" algn="l">
                        <a:lnSpc>
                          <a:spcPct val="100000"/>
                        </a:lnSpc>
                        <a:spcBef>
                          <a:spcPts val="0"/>
                        </a:spcBef>
                        <a:spcAft>
                          <a:spcPts val="0"/>
                        </a:spcAft>
                        <a:buNone/>
                      </a:pPr>
                      <a:r>
                        <a:rPr lang="en-GB" sz="1200" u="none" cap="none" strike="noStrike">
                          <a:solidFill>
                            <a:schemeClr val="dk1"/>
                          </a:solidFill>
                          <a:latin typeface="Arial"/>
                          <a:ea typeface="Arial"/>
                          <a:cs typeface="Arial"/>
                          <a:sym typeface="Arial"/>
                        </a:rPr>
                        <a:t>6 (4.7)</a:t>
                      </a:r>
                      <a:endParaRPr/>
                    </a:p>
                  </a:txBody>
                  <a:tcPr marT="0" marB="0" marR="68575" marL="68575" anchor="ctr">
                    <a:solidFill>
                      <a:srgbClr val="E1F8FD"/>
                    </a:solidFill>
                  </a:tcPr>
                </a:tc>
                <a:tc>
                  <a:txBody>
                    <a:bodyPr/>
                    <a:lstStyle/>
                    <a:p>
                      <a:pPr indent="0" lvl="0" marL="0" marR="0" rtl="0" algn="l">
                        <a:lnSpc>
                          <a:spcPct val="100000"/>
                        </a:lnSpc>
                        <a:spcBef>
                          <a:spcPts val="0"/>
                        </a:spcBef>
                        <a:spcAft>
                          <a:spcPts val="0"/>
                        </a:spcAft>
                        <a:buNone/>
                      </a:pPr>
                      <a:r>
                        <a:rPr lang="en-GB" sz="1200" u="none" cap="none" strike="noStrike">
                          <a:solidFill>
                            <a:schemeClr val="dk1"/>
                          </a:solidFill>
                          <a:latin typeface="Arial"/>
                          <a:ea typeface="Arial"/>
                          <a:cs typeface="Arial"/>
                          <a:sym typeface="Arial"/>
                        </a:rPr>
                        <a:t>10 (4.0)</a:t>
                      </a:r>
                      <a:endParaRPr/>
                    </a:p>
                  </a:txBody>
                  <a:tcPr marT="0" marB="0" marR="68575" marL="68575" anchor="ctr">
                    <a:solidFill>
                      <a:srgbClr val="E1F8FD"/>
                    </a:solidFill>
                  </a:tcPr>
                </a:tc>
              </a:tr>
              <a:tr h="210350">
                <a:tc>
                  <a:txBody>
                    <a:bodyPr/>
                    <a:lstStyle/>
                    <a:p>
                      <a:pPr indent="0" lvl="0" marL="0" marR="0" rtl="0" algn="l">
                        <a:lnSpc>
                          <a:spcPct val="100000"/>
                        </a:lnSpc>
                        <a:spcBef>
                          <a:spcPts val="0"/>
                        </a:spcBef>
                        <a:spcAft>
                          <a:spcPts val="0"/>
                        </a:spcAft>
                        <a:buNone/>
                      </a:pPr>
                      <a:r>
                        <a:rPr b="1" lang="en-GB" sz="1200" u="none" cap="none" strike="noStrike">
                          <a:solidFill>
                            <a:schemeClr val="dk1"/>
                          </a:solidFill>
                          <a:latin typeface="Arial"/>
                          <a:ea typeface="Arial"/>
                          <a:cs typeface="Arial"/>
                          <a:sym typeface="Arial"/>
                        </a:rPr>
                        <a:t>Median duration of AD, years (IQR) </a:t>
                      </a:r>
                      <a:endParaRPr/>
                    </a:p>
                  </a:txBody>
                  <a:tcPr marT="0" marB="0" marR="68575" marL="68575" anchor="ctr">
                    <a:solidFill>
                      <a:srgbClr val="D3F8F9"/>
                    </a:solidFill>
                  </a:tcPr>
                </a:tc>
                <a:tc>
                  <a:txBody>
                    <a:bodyPr/>
                    <a:lstStyle/>
                    <a:p>
                      <a:pPr indent="0" lvl="0" marL="0" marR="0" rtl="0" algn="l">
                        <a:lnSpc>
                          <a:spcPct val="100000"/>
                        </a:lnSpc>
                        <a:spcBef>
                          <a:spcPts val="0"/>
                        </a:spcBef>
                        <a:spcAft>
                          <a:spcPts val="0"/>
                        </a:spcAft>
                        <a:buNone/>
                      </a:pPr>
                      <a:r>
                        <a:rPr i="1" lang="en-GB" sz="1200" u="none" cap="none" strike="noStrike">
                          <a:solidFill>
                            <a:schemeClr val="dk1"/>
                          </a:solidFill>
                          <a:latin typeface="Arial"/>
                          <a:ea typeface="Arial"/>
                          <a:cs typeface="Arial"/>
                          <a:sym typeface="Arial"/>
                        </a:rPr>
                        <a:t>N</a:t>
                      </a:r>
                      <a:r>
                        <a:rPr lang="en-GB" sz="1200" u="none" cap="none" strike="noStrike">
                          <a:solidFill>
                            <a:schemeClr val="dk1"/>
                          </a:solidFill>
                          <a:latin typeface="Arial"/>
                          <a:ea typeface="Arial"/>
                          <a:cs typeface="Arial"/>
                          <a:sym typeface="Arial"/>
                        </a:rPr>
                        <a:t> = 379; 26·0 (17·0–39·0)</a:t>
                      </a:r>
                      <a:endParaRPr/>
                    </a:p>
                  </a:txBody>
                  <a:tcPr marT="0" marB="0" marR="68575" marL="68575" anchor="ctr">
                    <a:solidFill>
                      <a:srgbClr val="D3F8F9"/>
                    </a:solidFill>
                  </a:tcPr>
                </a:tc>
                <a:tc>
                  <a:txBody>
                    <a:bodyPr/>
                    <a:lstStyle/>
                    <a:p>
                      <a:pPr indent="0" lvl="0" marL="0" marR="0" rtl="0" algn="l">
                        <a:lnSpc>
                          <a:spcPct val="100000"/>
                        </a:lnSpc>
                        <a:spcBef>
                          <a:spcPts val="0"/>
                        </a:spcBef>
                        <a:spcAft>
                          <a:spcPts val="0"/>
                        </a:spcAft>
                        <a:buNone/>
                      </a:pPr>
                      <a:r>
                        <a:rPr i="1" lang="en-GB" sz="1200" u="none" cap="none" strike="noStrike">
                          <a:solidFill>
                            <a:schemeClr val="dk1"/>
                          </a:solidFill>
                          <a:latin typeface="Arial"/>
                          <a:ea typeface="Arial"/>
                          <a:cs typeface="Arial"/>
                          <a:sym typeface="Arial"/>
                        </a:rPr>
                        <a:t>N</a:t>
                      </a:r>
                      <a:r>
                        <a:rPr lang="en-GB" sz="1200" u="none" cap="none" strike="noStrike">
                          <a:solidFill>
                            <a:schemeClr val="dk1"/>
                          </a:solidFill>
                          <a:latin typeface="Arial"/>
                          <a:ea typeface="Arial"/>
                          <a:cs typeface="Arial"/>
                          <a:sym typeface="Arial"/>
                        </a:rPr>
                        <a:t> = 126; 26·0 (18·0–39·0)</a:t>
                      </a:r>
                      <a:endParaRPr/>
                    </a:p>
                  </a:txBody>
                  <a:tcPr marT="0" marB="0" marR="68575" marL="68575" anchor="ctr">
                    <a:solidFill>
                      <a:srgbClr val="D3F8F9"/>
                    </a:solidFill>
                  </a:tcPr>
                </a:tc>
                <a:tc>
                  <a:txBody>
                    <a:bodyPr/>
                    <a:lstStyle/>
                    <a:p>
                      <a:pPr indent="0" lvl="0" marL="0" marR="0" rtl="0" algn="l">
                        <a:lnSpc>
                          <a:spcPct val="100000"/>
                        </a:lnSpc>
                        <a:spcBef>
                          <a:spcPts val="0"/>
                        </a:spcBef>
                        <a:spcAft>
                          <a:spcPts val="0"/>
                        </a:spcAft>
                        <a:buNone/>
                      </a:pPr>
                      <a:r>
                        <a:rPr i="1" lang="en-GB" sz="1200" u="none" cap="none" strike="noStrike">
                          <a:solidFill>
                            <a:schemeClr val="dk1"/>
                          </a:solidFill>
                          <a:latin typeface="Arial"/>
                          <a:ea typeface="Arial"/>
                          <a:cs typeface="Arial"/>
                          <a:sym typeface="Arial"/>
                        </a:rPr>
                        <a:t>N</a:t>
                      </a:r>
                      <a:r>
                        <a:rPr lang="en-GB" sz="1200" u="none" cap="none" strike="noStrike">
                          <a:solidFill>
                            <a:schemeClr val="dk1"/>
                          </a:solidFill>
                          <a:latin typeface="Arial"/>
                          <a:ea typeface="Arial"/>
                          <a:cs typeface="Arial"/>
                          <a:sym typeface="Arial"/>
                        </a:rPr>
                        <a:t> = 253; 27·0 (17·0–39·0)</a:t>
                      </a:r>
                      <a:endParaRPr/>
                    </a:p>
                  </a:txBody>
                  <a:tcPr marT="0" marB="0" marR="68575" marL="68575" anchor="ctr">
                    <a:solidFill>
                      <a:srgbClr val="D3F8F9"/>
                    </a:solidFill>
                  </a:tcPr>
                </a:tc>
              </a:tr>
              <a:tr h="260800">
                <a:tc>
                  <a:txBody>
                    <a:bodyPr/>
                    <a:lstStyle/>
                    <a:p>
                      <a:pPr indent="0" lvl="0" marL="0" marR="0" rtl="0" algn="l">
                        <a:lnSpc>
                          <a:spcPct val="100000"/>
                        </a:lnSpc>
                        <a:spcBef>
                          <a:spcPts val="0"/>
                        </a:spcBef>
                        <a:spcAft>
                          <a:spcPts val="0"/>
                        </a:spcAft>
                        <a:buNone/>
                      </a:pPr>
                      <a:r>
                        <a:rPr b="1" lang="en-GB" sz="1200" u="none" cap="none" strike="noStrike">
                          <a:solidFill>
                            <a:schemeClr val="dk1"/>
                          </a:solidFill>
                          <a:latin typeface="Arial"/>
                          <a:ea typeface="Arial"/>
                          <a:cs typeface="Arial"/>
                          <a:sym typeface="Arial"/>
                        </a:rPr>
                        <a:t>Median BSA involvement, % (IQR)</a:t>
                      </a:r>
                      <a:endParaRPr/>
                    </a:p>
                  </a:txBody>
                  <a:tcPr marT="0" marB="0" marR="68575" marL="68575" anchor="ctr">
                    <a:solidFill>
                      <a:srgbClr val="E1F8FD"/>
                    </a:solidFill>
                  </a:tcPr>
                </a:tc>
                <a:tc>
                  <a:txBody>
                    <a:bodyPr/>
                    <a:lstStyle/>
                    <a:p>
                      <a:pPr indent="0" lvl="0" marL="0" marR="0" rtl="0" algn="l">
                        <a:lnSpc>
                          <a:spcPct val="100000"/>
                        </a:lnSpc>
                        <a:spcBef>
                          <a:spcPts val="0"/>
                        </a:spcBef>
                        <a:spcAft>
                          <a:spcPts val="0"/>
                        </a:spcAft>
                        <a:buNone/>
                      </a:pPr>
                      <a:r>
                        <a:rPr lang="en-GB" sz="1200" u="none" cap="none" strike="noStrike">
                          <a:solidFill>
                            <a:schemeClr val="dk1"/>
                          </a:solidFill>
                          <a:latin typeface="Arial"/>
                          <a:ea typeface="Arial"/>
                          <a:cs typeface="Arial"/>
                          <a:sym typeface="Arial"/>
                        </a:rPr>
                        <a:t>41·0 (28·0–69·5)</a:t>
                      </a:r>
                      <a:endParaRPr/>
                    </a:p>
                  </a:txBody>
                  <a:tcPr marT="0" marB="0" marR="68575" marL="68575" anchor="ctr">
                    <a:solidFill>
                      <a:srgbClr val="E1F8FD"/>
                    </a:solidFill>
                  </a:tcPr>
                </a:tc>
                <a:tc>
                  <a:txBody>
                    <a:bodyPr/>
                    <a:lstStyle/>
                    <a:p>
                      <a:pPr indent="0" lvl="0" marL="0" marR="0" rtl="0" algn="l">
                        <a:lnSpc>
                          <a:spcPct val="100000"/>
                        </a:lnSpc>
                        <a:spcBef>
                          <a:spcPts val="0"/>
                        </a:spcBef>
                        <a:spcAft>
                          <a:spcPts val="0"/>
                        </a:spcAft>
                        <a:buNone/>
                      </a:pPr>
                      <a:r>
                        <a:rPr lang="en-GB" sz="1200" u="none" cap="none" strike="noStrike">
                          <a:solidFill>
                            <a:schemeClr val="dk1"/>
                          </a:solidFill>
                          <a:latin typeface="Arial"/>
                          <a:ea typeface="Arial"/>
                          <a:cs typeface="Arial"/>
                          <a:sym typeface="Arial"/>
                        </a:rPr>
                        <a:t>40·0 (26·0–74·0)</a:t>
                      </a:r>
                      <a:endParaRPr/>
                    </a:p>
                  </a:txBody>
                  <a:tcPr marT="0" marB="0" marR="68575" marL="68575" anchor="ctr">
                    <a:solidFill>
                      <a:srgbClr val="E1F8FD"/>
                    </a:solidFill>
                  </a:tcPr>
                </a:tc>
                <a:tc>
                  <a:txBody>
                    <a:bodyPr/>
                    <a:lstStyle/>
                    <a:p>
                      <a:pPr indent="0" lvl="0" marL="0" marR="0" rtl="0" algn="l">
                        <a:lnSpc>
                          <a:spcPct val="100000"/>
                        </a:lnSpc>
                        <a:spcBef>
                          <a:spcPts val="0"/>
                        </a:spcBef>
                        <a:spcAft>
                          <a:spcPts val="0"/>
                        </a:spcAft>
                        <a:buNone/>
                      </a:pPr>
                      <a:r>
                        <a:rPr lang="en-GB" sz="1200" u="none" cap="none" strike="noStrike">
                          <a:solidFill>
                            <a:schemeClr val="dk1"/>
                          </a:solidFill>
                          <a:latin typeface="Arial"/>
                          <a:ea typeface="Arial"/>
                          <a:cs typeface="Arial"/>
                          <a:sym typeface="Arial"/>
                        </a:rPr>
                        <a:t>41·0 (30·0–63·0)</a:t>
                      </a:r>
                      <a:endParaRPr/>
                    </a:p>
                  </a:txBody>
                  <a:tcPr marT="0" marB="0" marR="68575" marL="68575" anchor="ctr">
                    <a:solidFill>
                      <a:srgbClr val="E1F8FD"/>
                    </a:solidFill>
                  </a:tcPr>
                </a:tc>
              </a:tr>
              <a:tr h="280150">
                <a:tc>
                  <a:txBody>
                    <a:bodyPr/>
                    <a:lstStyle/>
                    <a:p>
                      <a:pPr indent="-219075" lvl="0" marL="219075" marR="0" rtl="0" algn="l">
                        <a:lnSpc>
                          <a:spcPct val="100000"/>
                        </a:lnSpc>
                        <a:spcBef>
                          <a:spcPts val="0"/>
                        </a:spcBef>
                        <a:spcAft>
                          <a:spcPts val="0"/>
                        </a:spcAft>
                        <a:buNone/>
                      </a:pPr>
                      <a:r>
                        <a:rPr b="1" lang="en-GB" sz="1200" u="none" cap="none" strike="noStrike">
                          <a:solidFill>
                            <a:schemeClr val="dk1"/>
                          </a:solidFill>
                          <a:latin typeface="Arial"/>
                          <a:ea typeface="Arial"/>
                          <a:cs typeface="Arial"/>
                          <a:sym typeface="Arial"/>
                        </a:rPr>
                        <a:t>IGA score of 4, </a:t>
                      </a:r>
                      <a:r>
                        <a:rPr b="1" i="1" lang="en-GB" sz="1200" u="none" cap="none" strike="noStrike">
                          <a:solidFill>
                            <a:schemeClr val="dk1"/>
                          </a:solidFill>
                          <a:latin typeface="Arial"/>
                          <a:ea typeface="Arial"/>
                          <a:cs typeface="Arial"/>
                          <a:sym typeface="Arial"/>
                        </a:rPr>
                        <a:t>n</a:t>
                      </a:r>
                      <a:r>
                        <a:rPr b="1" lang="en-GB" sz="1200" u="none" cap="none" strike="noStrike">
                          <a:solidFill>
                            <a:schemeClr val="dk1"/>
                          </a:solidFill>
                          <a:latin typeface="Arial"/>
                          <a:ea typeface="Arial"/>
                          <a:cs typeface="Arial"/>
                          <a:sym typeface="Arial"/>
                        </a:rPr>
                        <a:t> (%)</a:t>
                      </a:r>
                      <a:endParaRPr b="1" sz="1200" u="none" cap="none" strike="noStrike">
                        <a:solidFill>
                          <a:schemeClr val="dk1"/>
                        </a:solidFill>
                        <a:latin typeface="Arial"/>
                        <a:ea typeface="Arial"/>
                        <a:cs typeface="Arial"/>
                        <a:sym typeface="Arial"/>
                      </a:endParaRPr>
                    </a:p>
                  </a:txBody>
                  <a:tcPr marT="0" marB="0" marR="68575" marL="68575" anchor="ctr">
                    <a:solidFill>
                      <a:srgbClr val="D3F8F9"/>
                    </a:solidFill>
                  </a:tcPr>
                </a:tc>
                <a:tc>
                  <a:txBody>
                    <a:bodyPr/>
                    <a:lstStyle/>
                    <a:p>
                      <a:pPr indent="0" lvl="0" marL="0" marR="0" rtl="0" algn="l">
                        <a:lnSpc>
                          <a:spcPct val="100000"/>
                        </a:lnSpc>
                        <a:spcBef>
                          <a:spcPts val="0"/>
                        </a:spcBef>
                        <a:spcAft>
                          <a:spcPts val="0"/>
                        </a:spcAft>
                        <a:buNone/>
                      </a:pPr>
                      <a:r>
                        <a:rPr lang="en-GB" sz="1200" u="none" cap="none" strike="noStrike">
                          <a:solidFill>
                            <a:schemeClr val="dk1"/>
                          </a:solidFill>
                          <a:latin typeface="Arial"/>
                          <a:ea typeface="Arial"/>
                          <a:cs typeface="Arial"/>
                          <a:sym typeface="Arial"/>
                        </a:rPr>
                        <a:t>176 (46·3)</a:t>
                      </a:r>
                      <a:endParaRPr/>
                    </a:p>
                  </a:txBody>
                  <a:tcPr marT="0" marB="0" marR="68575" marL="68575" anchor="ctr">
                    <a:solidFill>
                      <a:srgbClr val="D3F8F9"/>
                    </a:solidFill>
                  </a:tcPr>
                </a:tc>
                <a:tc>
                  <a:txBody>
                    <a:bodyPr/>
                    <a:lstStyle/>
                    <a:p>
                      <a:pPr indent="0" lvl="0" marL="0" marR="0" rtl="0" algn="l">
                        <a:lnSpc>
                          <a:spcPct val="100000"/>
                        </a:lnSpc>
                        <a:spcBef>
                          <a:spcPts val="0"/>
                        </a:spcBef>
                        <a:spcAft>
                          <a:spcPts val="0"/>
                        </a:spcAft>
                        <a:buNone/>
                      </a:pPr>
                      <a:r>
                        <a:rPr lang="en-GB" sz="1200" u="none" cap="none" strike="noStrike">
                          <a:solidFill>
                            <a:schemeClr val="dk1"/>
                          </a:solidFill>
                          <a:latin typeface="Arial"/>
                          <a:ea typeface="Arial"/>
                          <a:cs typeface="Arial"/>
                          <a:sym typeface="Arial"/>
                        </a:rPr>
                        <a:t>60 (47·2)</a:t>
                      </a:r>
                      <a:endParaRPr/>
                    </a:p>
                  </a:txBody>
                  <a:tcPr marT="0" marB="0" marR="68575" marL="68575" anchor="ctr">
                    <a:solidFill>
                      <a:srgbClr val="D3F8F9"/>
                    </a:solidFill>
                  </a:tcPr>
                </a:tc>
                <a:tc>
                  <a:txBody>
                    <a:bodyPr/>
                    <a:lstStyle/>
                    <a:p>
                      <a:pPr indent="0" lvl="0" marL="0" marR="0" rtl="0" algn="l">
                        <a:lnSpc>
                          <a:spcPct val="100000"/>
                        </a:lnSpc>
                        <a:spcBef>
                          <a:spcPts val="0"/>
                        </a:spcBef>
                        <a:spcAft>
                          <a:spcPts val="0"/>
                        </a:spcAft>
                        <a:buNone/>
                      </a:pPr>
                      <a:r>
                        <a:rPr lang="en-GB" sz="1200" u="none" cap="none" strike="noStrike">
                          <a:solidFill>
                            <a:schemeClr val="dk1"/>
                          </a:solidFill>
                          <a:latin typeface="Arial"/>
                          <a:ea typeface="Arial"/>
                          <a:cs typeface="Arial"/>
                          <a:sym typeface="Arial"/>
                        </a:rPr>
                        <a:t>116 (45·8)</a:t>
                      </a:r>
                      <a:endParaRPr/>
                    </a:p>
                  </a:txBody>
                  <a:tcPr marT="0" marB="0" marR="68575" marL="68575" anchor="ctr">
                    <a:solidFill>
                      <a:srgbClr val="D3F8F9"/>
                    </a:solidFill>
                  </a:tcPr>
                </a:tc>
              </a:tr>
              <a:tr h="237275">
                <a:tc>
                  <a:txBody>
                    <a:bodyPr/>
                    <a:lstStyle/>
                    <a:p>
                      <a:pPr indent="0" lvl="0" marL="0" marR="0" rtl="0" algn="l">
                        <a:lnSpc>
                          <a:spcPct val="100000"/>
                        </a:lnSpc>
                        <a:spcBef>
                          <a:spcPts val="0"/>
                        </a:spcBef>
                        <a:spcAft>
                          <a:spcPts val="0"/>
                        </a:spcAft>
                        <a:buNone/>
                      </a:pPr>
                      <a:r>
                        <a:rPr b="1" lang="en-GB" sz="1200" u="none" cap="none" strike="noStrike">
                          <a:solidFill>
                            <a:schemeClr val="dk1"/>
                          </a:solidFill>
                          <a:latin typeface="Arial"/>
                          <a:ea typeface="Arial"/>
                          <a:cs typeface="Arial"/>
                          <a:sym typeface="Arial"/>
                        </a:rPr>
                        <a:t>Median EASI score (IQR)</a:t>
                      </a:r>
                      <a:endParaRPr/>
                    </a:p>
                  </a:txBody>
                  <a:tcPr marT="0" marB="0" marR="68575" marL="68575" anchor="ctr">
                    <a:solidFill>
                      <a:srgbClr val="E1F8FD"/>
                    </a:solidFill>
                  </a:tcPr>
                </a:tc>
                <a:tc>
                  <a:txBody>
                    <a:bodyPr/>
                    <a:lstStyle/>
                    <a:p>
                      <a:pPr indent="0" lvl="0" marL="0" marR="0" rtl="0" algn="l">
                        <a:lnSpc>
                          <a:spcPct val="100000"/>
                        </a:lnSpc>
                        <a:spcBef>
                          <a:spcPts val="0"/>
                        </a:spcBef>
                        <a:spcAft>
                          <a:spcPts val="0"/>
                        </a:spcAft>
                        <a:buNone/>
                      </a:pPr>
                      <a:r>
                        <a:rPr i="1" lang="en-GB" sz="1200" u="none" cap="none" strike="noStrike">
                          <a:solidFill>
                            <a:schemeClr val="dk1"/>
                          </a:solidFill>
                          <a:latin typeface="Arial"/>
                          <a:ea typeface="Arial"/>
                          <a:cs typeface="Arial"/>
                          <a:sym typeface="Arial"/>
                        </a:rPr>
                        <a:t>N</a:t>
                      </a:r>
                      <a:r>
                        <a:rPr lang="en-GB" sz="1200" u="none" cap="none" strike="noStrike">
                          <a:solidFill>
                            <a:schemeClr val="dk1"/>
                          </a:solidFill>
                          <a:latin typeface="Arial"/>
                          <a:ea typeface="Arial"/>
                          <a:cs typeface="Arial"/>
                          <a:sym typeface="Arial"/>
                        </a:rPr>
                        <a:t> = 378; 25·5 (19·2–37·1)</a:t>
                      </a:r>
                      <a:endParaRPr/>
                    </a:p>
                  </a:txBody>
                  <a:tcPr marT="0" marB="0" marR="68575" marL="68575" anchor="ctr">
                    <a:solidFill>
                      <a:srgbClr val="E1F8FD"/>
                    </a:solidFill>
                  </a:tcPr>
                </a:tc>
                <a:tc>
                  <a:txBody>
                    <a:bodyPr/>
                    <a:lstStyle/>
                    <a:p>
                      <a:pPr indent="0" lvl="0" marL="0" marR="0" rtl="0" algn="l">
                        <a:lnSpc>
                          <a:spcPct val="100000"/>
                        </a:lnSpc>
                        <a:spcBef>
                          <a:spcPts val="0"/>
                        </a:spcBef>
                        <a:spcAft>
                          <a:spcPts val="0"/>
                        </a:spcAft>
                        <a:buNone/>
                      </a:pPr>
                      <a:r>
                        <a:rPr i="1" lang="en-GB" sz="1200" u="none" cap="none" strike="noStrike">
                          <a:solidFill>
                            <a:schemeClr val="dk1"/>
                          </a:solidFill>
                          <a:latin typeface="Arial"/>
                          <a:ea typeface="Arial"/>
                          <a:cs typeface="Arial"/>
                          <a:sym typeface="Arial"/>
                        </a:rPr>
                        <a:t>N</a:t>
                      </a:r>
                      <a:r>
                        <a:rPr lang="en-GB" sz="1200" u="none" cap="none" strike="noStrike">
                          <a:solidFill>
                            <a:schemeClr val="dk1"/>
                          </a:solidFill>
                          <a:latin typeface="Arial"/>
                          <a:ea typeface="Arial"/>
                          <a:cs typeface="Arial"/>
                          <a:sym typeface="Arial"/>
                        </a:rPr>
                        <a:t> = 126; 26·5 (19·9–39·3)</a:t>
                      </a:r>
                      <a:endParaRPr/>
                    </a:p>
                  </a:txBody>
                  <a:tcPr marT="0" marB="0" marR="68575" marL="68575" anchor="ctr">
                    <a:solidFill>
                      <a:srgbClr val="E1F8FD"/>
                    </a:solidFill>
                  </a:tcPr>
                </a:tc>
                <a:tc>
                  <a:txBody>
                    <a:bodyPr/>
                    <a:lstStyle/>
                    <a:p>
                      <a:pPr indent="0" lvl="0" marL="0" marR="0" rtl="0" algn="l">
                        <a:lnSpc>
                          <a:spcPct val="100000"/>
                        </a:lnSpc>
                        <a:spcBef>
                          <a:spcPts val="0"/>
                        </a:spcBef>
                        <a:spcAft>
                          <a:spcPts val="0"/>
                        </a:spcAft>
                        <a:buNone/>
                      </a:pPr>
                      <a:r>
                        <a:rPr i="1" lang="en-GB" sz="1200" u="none" cap="none" strike="noStrike">
                          <a:solidFill>
                            <a:schemeClr val="dk1"/>
                          </a:solidFill>
                          <a:latin typeface="Arial"/>
                          <a:ea typeface="Arial"/>
                          <a:cs typeface="Arial"/>
                          <a:sym typeface="Arial"/>
                        </a:rPr>
                        <a:t>N</a:t>
                      </a:r>
                      <a:r>
                        <a:rPr lang="en-GB" sz="1200" u="none" cap="none" strike="noStrike">
                          <a:solidFill>
                            <a:schemeClr val="dk1"/>
                          </a:solidFill>
                          <a:latin typeface="Arial"/>
                          <a:ea typeface="Arial"/>
                          <a:cs typeface="Arial"/>
                          <a:sym typeface="Arial"/>
                        </a:rPr>
                        <a:t> = 252; 24·7 (18·4–35·9)</a:t>
                      </a:r>
                      <a:endParaRPr/>
                    </a:p>
                  </a:txBody>
                  <a:tcPr marT="0" marB="0" marR="68575" marL="68575" anchor="ctr">
                    <a:solidFill>
                      <a:srgbClr val="E1F8FD"/>
                    </a:solidFill>
                  </a:tcPr>
                </a:tc>
              </a:tr>
              <a:tr h="241075">
                <a:tc>
                  <a:txBody>
                    <a:bodyPr/>
                    <a:lstStyle/>
                    <a:p>
                      <a:pPr indent="0" lvl="0" marL="0" marR="0" rtl="0" algn="l">
                        <a:lnSpc>
                          <a:spcPct val="100000"/>
                        </a:lnSpc>
                        <a:spcBef>
                          <a:spcPts val="0"/>
                        </a:spcBef>
                        <a:spcAft>
                          <a:spcPts val="0"/>
                        </a:spcAft>
                        <a:buNone/>
                      </a:pPr>
                      <a:r>
                        <a:rPr b="1" lang="en-GB" sz="1200" u="none" cap="none" strike="noStrike">
                          <a:solidFill>
                            <a:schemeClr val="dk1"/>
                          </a:solidFill>
                          <a:latin typeface="Arial"/>
                          <a:ea typeface="Arial"/>
                          <a:cs typeface="Arial"/>
                          <a:sym typeface="Arial"/>
                        </a:rPr>
                        <a:t>Median SCORAD total score (IQR)</a:t>
                      </a:r>
                      <a:endParaRPr/>
                    </a:p>
                  </a:txBody>
                  <a:tcPr marT="0" marB="0" marR="68575" marL="68575" anchor="ctr">
                    <a:solidFill>
                      <a:srgbClr val="D3F8F9"/>
                    </a:solidFill>
                  </a:tcPr>
                </a:tc>
                <a:tc>
                  <a:txBody>
                    <a:bodyPr/>
                    <a:lstStyle/>
                    <a:p>
                      <a:pPr indent="0" lvl="0" marL="0" marR="0" rtl="0" algn="l">
                        <a:lnSpc>
                          <a:spcPct val="100000"/>
                        </a:lnSpc>
                        <a:spcBef>
                          <a:spcPts val="0"/>
                        </a:spcBef>
                        <a:spcAft>
                          <a:spcPts val="0"/>
                        </a:spcAft>
                        <a:buNone/>
                      </a:pPr>
                      <a:r>
                        <a:rPr i="1" lang="en-GB" sz="1200" u="none" cap="none" strike="noStrike">
                          <a:solidFill>
                            <a:schemeClr val="dk1"/>
                          </a:solidFill>
                          <a:latin typeface="Arial"/>
                          <a:ea typeface="Arial"/>
                          <a:cs typeface="Arial"/>
                          <a:sym typeface="Arial"/>
                        </a:rPr>
                        <a:t>N</a:t>
                      </a:r>
                      <a:r>
                        <a:rPr lang="en-GB" sz="1200" u="none" cap="none" strike="noStrike">
                          <a:solidFill>
                            <a:schemeClr val="dk1"/>
                          </a:solidFill>
                          <a:latin typeface="Arial"/>
                          <a:ea typeface="Arial"/>
                          <a:cs typeface="Arial"/>
                          <a:sym typeface="Arial"/>
                        </a:rPr>
                        <a:t> = 378;66·5 (57·9–77·6)</a:t>
                      </a:r>
                      <a:endParaRPr/>
                    </a:p>
                  </a:txBody>
                  <a:tcPr marT="0" marB="0" marR="68575" marL="68575" anchor="ctr">
                    <a:solidFill>
                      <a:srgbClr val="D3F8F9"/>
                    </a:solidFill>
                  </a:tcPr>
                </a:tc>
                <a:tc>
                  <a:txBody>
                    <a:bodyPr/>
                    <a:lstStyle/>
                    <a:p>
                      <a:pPr indent="0" lvl="0" marL="0" marR="0" rtl="0" algn="l">
                        <a:lnSpc>
                          <a:spcPct val="100000"/>
                        </a:lnSpc>
                        <a:spcBef>
                          <a:spcPts val="0"/>
                        </a:spcBef>
                        <a:spcAft>
                          <a:spcPts val="0"/>
                        </a:spcAft>
                        <a:buNone/>
                      </a:pPr>
                      <a:r>
                        <a:rPr i="1" lang="en-GB" sz="1200" u="none" cap="none" strike="noStrike">
                          <a:solidFill>
                            <a:schemeClr val="dk1"/>
                          </a:solidFill>
                          <a:latin typeface="Arial"/>
                          <a:ea typeface="Arial"/>
                          <a:cs typeface="Arial"/>
                          <a:sym typeface="Arial"/>
                        </a:rPr>
                        <a:t>N</a:t>
                      </a:r>
                      <a:r>
                        <a:rPr lang="en-GB" sz="1200" u="none" cap="none" strike="noStrike">
                          <a:solidFill>
                            <a:schemeClr val="dk1"/>
                          </a:solidFill>
                          <a:latin typeface="Arial"/>
                          <a:ea typeface="Arial"/>
                          <a:cs typeface="Arial"/>
                          <a:sym typeface="Arial"/>
                        </a:rPr>
                        <a:t> = 126;67·9 (59·4–79·0)</a:t>
                      </a:r>
                      <a:endParaRPr/>
                    </a:p>
                  </a:txBody>
                  <a:tcPr marT="0" marB="0" marR="68575" marL="68575" anchor="ctr">
                    <a:solidFill>
                      <a:srgbClr val="D3F8F9"/>
                    </a:solidFill>
                  </a:tcPr>
                </a:tc>
                <a:tc>
                  <a:txBody>
                    <a:bodyPr/>
                    <a:lstStyle/>
                    <a:p>
                      <a:pPr indent="0" lvl="0" marL="0" marR="0" rtl="0" algn="l">
                        <a:lnSpc>
                          <a:spcPct val="100000"/>
                        </a:lnSpc>
                        <a:spcBef>
                          <a:spcPts val="0"/>
                        </a:spcBef>
                        <a:spcAft>
                          <a:spcPts val="0"/>
                        </a:spcAft>
                        <a:buNone/>
                      </a:pPr>
                      <a:r>
                        <a:rPr i="1" lang="en-GB" sz="1200" u="none" cap="none" strike="noStrike">
                          <a:solidFill>
                            <a:schemeClr val="dk1"/>
                          </a:solidFill>
                          <a:latin typeface="Arial"/>
                          <a:ea typeface="Arial"/>
                          <a:cs typeface="Arial"/>
                          <a:sym typeface="Arial"/>
                        </a:rPr>
                        <a:t>N</a:t>
                      </a:r>
                      <a:r>
                        <a:rPr lang="en-GB" sz="1200" u="none" cap="none" strike="noStrike">
                          <a:solidFill>
                            <a:schemeClr val="dk1"/>
                          </a:solidFill>
                          <a:latin typeface="Arial"/>
                          <a:ea typeface="Arial"/>
                          <a:cs typeface="Arial"/>
                          <a:sym typeface="Arial"/>
                        </a:rPr>
                        <a:t> = 252; 66·2 (57·6–76·3)</a:t>
                      </a:r>
                      <a:endParaRPr/>
                    </a:p>
                  </a:txBody>
                  <a:tcPr marT="0" marB="0" marR="68575" marL="68575" anchor="ctr">
                    <a:solidFill>
                      <a:srgbClr val="D3F8F9"/>
                    </a:solidFill>
                  </a:tcPr>
                </a:tc>
              </a:tr>
              <a:tr h="191100">
                <a:tc>
                  <a:txBody>
                    <a:bodyPr/>
                    <a:lstStyle/>
                    <a:p>
                      <a:pPr indent="0" lvl="0" marL="0" marR="0" rtl="0" algn="l">
                        <a:lnSpc>
                          <a:spcPct val="100000"/>
                        </a:lnSpc>
                        <a:spcBef>
                          <a:spcPts val="0"/>
                        </a:spcBef>
                        <a:spcAft>
                          <a:spcPts val="0"/>
                        </a:spcAft>
                        <a:buNone/>
                      </a:pPr>
                      <a:r>
                        <a:rPr b="1" lang="en-GB" sz="1200" u="none" cap="none" strike="noStrike">
                          <a:solidFill>
                            <a:schemeClr val="dk1"/>
                          </a:solidFill>
                          <a:latin typeface="Arial"/>
                          <a:ea typeface="Arial"/>
                          <a:cs typeface="Arial"/>
                          <a:sym typeface="Arial"/>
                        </a:rPr>
                        <a:t>Median DLQI score (IQR)</a:t>
                      </a:r>
                      <a:endParaRPr/>
                    </a:p>
                  </a:txBody>
                  <a:tcPr marT="0" marB="0" marR="68575" marL="68575" anchor="ctr">
                    <a:solidFill>
                      <a:srgbClr val="E1F8FD"/>
                    </a:solidFill>
                  </a:tcPr>
                </a:tc>
                <a:tc>
                  <a:txBody>
                    <a:bodyPr/>
                    <a:lstStyle/>
                    <a:p>
                      <a:pPr indent="0" lvl="0" marL="0" marR="0" rtl="0" algn="l">
                        <a:lnSpc>
                          <a:spcPct val="100000"/>
                        </a:lnSpc>
                        <a:spcBef>
                          <a:spcPts val="0"/>
                        </a:spcBef>
                        <a:spcAft>
                          <a:spcPts val="0"/>
                        </a:spcAft>
                        <a:buNone/>
                      </a:pPr>
                      <a:r>
                        <a:rPr i="1" lang="en-GB" sz="1200" u="none" cap="none" strike="noStrike">
                          <a:solidFill>
                            <a:schemeClr val="dk1"/>
                          </a:solidFill>
                          <a:latin typeface="Arial"/>
                          <a:ea typeface="Arial"/>
                          <a:cs typeface="Arial"/>
                          <a:sym typeface="Arial"/>
                        </a:rPr>
                        <a:t>N</a:t>
                      </a:r>
                      <a:r>
                        <a:rPr lang="en-GB" sz="1200" u="none" cap="none" strike="noStrike">
                          <a:solidFill>
                            <a:schemeClr val="dk1"/>
                          </a:solidFill>
                          <a:latin typeface="Arial"/>
                          <a:ea typeface="Arial"/>
                          <a:cs typeface="Arial"/>
                          <a:sym typeface="Arial"/>
                        </a:rPr>
                        <a:t> = 375; 18·0 (12·0–23·0)</a:t>
                      </a:r>
                      <a:endParaRPr/>
                    </a:p>
                  </a:txBody>
                  <a:tcPr marT="0" marB="0" marR="68575" marL="68575" anchor="ctr">
                    <a:solidFill>
                      <a:srgbClr val="E1F8FD"/>
                    </a:solidFill>
                  </a:tcPr>
                </a:tc>
                <a:tc>
                  <a:txBody>
                    <a:bodyPr/>
                    <a:lstStyle/>
                    <a:p>
                      <a:pPr indent="0" lvl="0" marL="0" marR="0" rtl="0" algn="l">
                        <a:lnSpc>
                          <a:spcPct val="100000"/>
                        </a:lnSpc>
                        <a:spcBef>
                          <a:spcPts val="0"/>
                        </a:spcBef>
                        <a:spcAft>
                          <a:spcPts val="0"/>
                        </a:spcAft>
                        <a:buNone/>
                      </a:pPr>
                      <a:r>
                        <a:rPr i="1" lang="en-GB" sz="1200" u="none" cap="none" strike="noStrike">
                          <a:solidFill>
                            <a:schemeClr val="dk1"/>
                          </a:solidFill>
                          <a:latin typeface="Arial"/>
                          <a:ea typeface="Arial"/>
                          <a:cs typeface="Arial"/>
                          <a:sym typeface="Arial"/>
                        </a:rPr>
                        <a:t>N</a:t>
                      </a:r>
                      <a:r>
                        <a:rPr lang="en-GB" sz="1200" u="none" cap="none" strike="noStrike">
                          <a:solidFill>
                            <a:schemeClr val="dk1"/>
                          </a:solidFill>
                          <a:latin typeface="Arial"/>
                          <a:ea typeface="Arial"/>
                          <a:cs typeface="Arial"/>
                          <a:sym typeface="Arial"/>
                        </a:rPr>
                        <a:t> = 125; 18·0 (12·0–23·0)</a:t>
                      </a:r>
                      <a:endParaRPr/>
                    </a:p>
                  </a:txBody>
                  <a:tcPr marT="0" marB="0" marR="68575" marL="68575" anchor="ctr">
                    <a:solidFill>
                      <a:srgbClr val="E1F8FD"/>
                    </a:solidFill>
                  </a:tcPr>
                </a:tc>
                <a:tc>
                  <a:txBody>
                    <a:bodyPr/>
                    <a:lstStyle/>
                    <a:p>
                      <a:pPr indent="0" lvl="0" marL="0" marR="0" rtl="0" algn="l">
                        <a:lnSpc>
                          <a:spcPct val="100000"/>
                        </a:lnSpc>
                        <a:spcBef>
                          <a:spcPts val="0"/>
                        </a:spcBef>
                        <a:spcAft>
                          <a:spcPts val="0"/>
                        </a:spcAft>
                        <a:buNone/>
                      </a:pPr>
                      <a:r>
                        <a:rPr i="1" lang="en-GB" sz="1200" u="none" cap="none" strike="noStrike">
                          <a:solidFill>
                            <a:schemeClr val="dk1"/>
                          </a:solidFill>
                          <a:latin typeface="Arial"/>
                          <a:ea typeface="Arial"/>
                          <a:cs typeface="Arial"/>
                          <a:sym typeface="Arial"/>
                        </a:rPr>
                        <a:t>N</a:t>
                      </a:r>
                      <a:r>
                        <a:rPr lang="en-GB" sz="1200" u="none" cap="none" strike="noStrike">
                          <a:solidFill>
                            <a:schemeClr val="dk1"/>
                          </a:solidFill>
                          <a:latin typeface="Arial"/>
                          <a:ea typeface="Arial"/>
                          <a:cs typeface="Arial"/>
                          <a:sym typeface="Arial"/>
                        </a:rPr>
                        <a:t> = 250; 18·0 (12·0–23·0)</a:t>
                      </a:r>
                      <a:endParaRPr/>
                    </a:p>
                  </a:txBody>
                  <a:tcPr marT="0" marB="0" marR="68575" marL="68575" anchor="ctr">
                    <a:solidFill>
                      <a:srgbClr val="E1F8FD"/>
                    </a:solidFill>
                  </a:tcPr>
                </a:tc>
              </a:tr>
              <a:tr h="379500">
                <a:tc>
                  <a:txBody>
                    <a:bodyPr/>
                    <a:lstStyle/>
                    <a:p>
                      <a:pPr indent="0" lvl="0" marL="0" marR="0" rtl="0" algn="l">
                        <a:lnSpc>
                          <a:spcPct val="100000"/>
                        </a:lnSpc>
                        <a:spcBef>
                          <a:spcPts val="0"/>
                        </a:spcBef>
                        <a:spcAft>
                          <a:spcPts val="0"/>
                        </a:spcAft>
                        <a:buNone/>
                      </a:pPr>
                      <a:r>
                        <a:rPr b="1" lang="en-GB" sz="1200" u="none" cap="none" strike="noStrike">
                          <a:solidFill>
                            <a:schemeClr val="dk1"/>
                          </a:solidFill>
                          <a:latin typeface="Arial"/>
                          <a:ea typeface="Arial"/>
                          <a:cs typeface="Arial"/>
                          <a:sym typeface="Arial"/>
                        </a:rPr>
                        <a:t>Median weekly average of worst daily pruritus NRS score (IQR)</a:t>
                      </a:r>
                      <a:endParaRPr/>
                    </a:p>
                  </a:txBody>
                  <a:tcPr marT="0" marB="0" marR="68575" marL="68575" anchor="ctr">
                    <a:solidFill>
                      <a:srgbClr val="D3F8F9"/>
                    </a:solidFill>
                  </a:tcPr>
                </a:tc>
                <a:tc>
                  <a:txBody>
                    <a:bodyPr/>
                    <a:lstStyle/>
                    <a:p>
                      <a:pPr indent="0" lvl="0" marL="0" marR="0" rtl="0" algn="l">
                        <a:lnSpc>
                          <a:spcPct val="100000"/>
                        </a:lnSpc>
                        <a:spcBef>
                          <a:spcPts val="0"/>
                        </a:spcBef>
                        <a:spcAft>
                          <a:spcPts val="0"/>
                        </a:spcAft>
                        <a:buNone/>
                      </a:pPr>
                      <a:r>
                        <a:rPr i="1" lang="en-GB" sz="1200" u="none" cap="none" strike="noStrike">
                          <a:solidFill>
                            <a:schemeClr val="dk1"/>
                          </a:solidFill>
                          <a:latin typeface="Arial"/>
                          <a:ea typeface="Arial"/>
                          <a:cs typeface="Arial"/>
                          <a:sym typeface="Arial"/>
                        </a:rPr>
                        <a:t>N</a:t>
                      </a:r>
                      <a:r>
                        <a:rPr lang="en-GB" sz="1200" u="none" cap="none" strike="noStrike">
                          <a:solidFill>
                            <a:schemeClr val="dk1"/>
                          </a:solidFill>
                          <a:latin typeface="Arial"/>
                          <a:ea typeface="Arial"/>
                          <a:cs typeface="Arial"/>
                          <a:sym typeface="Arial"/>
                        </a:rPr>
                        <a:t> = 377; 8·0 (6·6–8·9)</a:t>
                      </a:r>
                      <a:endParaRPr/>
                    </a:p>
                  </a:txBody>
                  <a:tcPr marT="0" marB="0" marR="68575" marL="68575" anchor="ctr">
                    <a:solidFill>
                      <a:srgbClr val="D3F8F9"/>
                    </a:solidFill>
                  </a:tcPr>
                </a:tc>
                <a:tc>
                  <a:txBody>
                    <a:bodyPr/>
                    <a:lstStyle/>
                    <a:p>
                      <a:pPr indent="0" lvl="0" marL="0" marR="0" rtl="0" algn="l">
                        <a:lnSpc>
                          <a:spcPct val="100000"/>
                        </a:lnSpc>
                        <a:spcBef>
                          <a:spcPts val="0"/>
                        </a:spcBef>
                        <a:spcAft>
                          <a:spcPts val="0"/>
                        </a:spcAft>
                        <a:buNone/>
                      </a:pPr>
                      <a:r>
                        <a:rPr i="1" lang="en-GB" sz="1200" u="none" cap="none" strike="noStrike">
                          <a:solidFill>
                            <a:schemeClr val="dk1"/>
                          </a:solidFill>
                          <a:latin typeface="Arial"/>
                          <a:ea typeface="Arial"/>
                          <a:cs typeface="Arial"/>
                          <a:sym typeface="Arial"/>
                        </a:rPr>
                        <a:t>N</a:t>
                      </a:r>
                      <a:r>
                        <a:rPr lang="en-GB" sz="1200" u="none" cap="none" strike="noStrike">
                          <a:solidFill>
                            <a:schemeClr val="dk1"/>
                          </a:solidFill>
                          <a:latin typeface="Arial"/>
                          <a:ea typeface="Arial"/>
                          <a:cs typeface="Arial"/>
                          <a:sym typeface="Arial"/>
                        </a:rPr>
                        <a:t> = 126; 8·0 (7·0–9·0)</a:t>
                      </a:r>
                      <a:endParaRPr/>
                    </a:p>
                  </a:txBody>
                  <a:tcPr marT="0" marB="0" marR="68575" marL="68575" anchor="ctr">
                    <a:solidFill>
                      <a:srgbClr val="D3F8F9"/>
                    </a:solidFill>
                  </a:tcPr>
                </a:tc>
                <a:tc>
                  <a:txBody>
                    <a:bodyPr/>
                    <a:lstStyle/>
                    <a:p>
                      <a:pPr indent="0" lvl="0" marL="0" marR="0" rtl="0" algn="l">
                        <a:lnSpc>
                          <a:spcPct val="100000"/>
                        </a:lnSpc>
                        <a:spcBef>
                          <a:spcPts val="0"/>
                        </a:spcBef>
                        <a:spcAft>
                          <a:spcPts val="0"/>
                        </a:spcAft>
                        <a:buNone/>
                      </a:pPr>
                      <a:r>
                        <a:rPr i="1" lang="en-GB" sz="1200" u="none" cap="none" strike="noStrike">
                          <a:solidFill>
                            <a:schemeClr val="dk1"/>
                          </a:solidFill>
                          <a:latin typeface="Arial"/>
                          <a:ea typeface="Arial"/>
                          <a:cs typeface="Arial"/>
                          <a:sym typeface="Arial"/>
                        </a:rPr>
                        <a:t>N</a:t>
                      </a:r>
                      <a:r>
                        <a:rPr lang="en-GB" sz="1200" u="none" cap="none" strike="noStrike">
                          <a:solidFill>
                            <a:schemeClr val="dk1"/>
                          </a:solidFill>
                          <a:latin typeface="Arial"/>
                          <a:ea typeface="Arial"/>
                          <a:cs typeface="Arial"/>
                          <a:sym typeface="Arial"/>
                        </a:rPr>
                        <a:t> = 251; 8·0 (6·6–8·7)</a:t>
                      </a:r>
                      <a:endParaRPr/>
                    </a:p>
                  </a:txBody>
                  <a:tcPr marT="0" marB="0" marR="68575" marL="68575" anchor="ctr">
                    <a:solidFill>
                      <a:srgbClr val="D3F8F9"/>
                    </a:solidFill>
                  </a:tcPr>
                </a:tc>
              </a:tr>
              <a:tr h="282100">
                <a:tc>
                  <a:txBody>
                    <a:bodyPr/>
                    <a:lstStyle/>
                    <a:p>
                      <a:pPr indent="0" lvl="0" marL="0" marR="0" rtl="0" algn="l">
                        <a:lnSpc>
                          <a:spcPct val="100000"/>
                        </a:lnSpc>
                        <a:spcBef>
                          <a:spcPts val="0"/>
                        </a:spcBef>
                        <a:spcAft>
                          <a:spcPts val="0"/>
                        </a:spcAft>
                        <a:buNone/>
                      </a:pPr>
                      <a:r>
                        <a:rPr b="1" lang="en-GB" sz="1200" u="none" cap="none" strike="noStrike">
                          <a:solidFill>
                            <a:schemeClr val="dk1"/>
                          </a:solidFill>
                          <a:latin typeface="Arial"/>
                          <a:ea typeface="Arial"/>
                          <a:cs typeface="Arial"/>
                          <a:sym typeface="Arial"/>
                        </a:rPr>
                        <a:t>Median POEM score (IQR) </a:t>
                      </a:r>
                      <a:endParaRPr/>
                    </a:p>
                  </a:txBody>
                  <a:tcPr marT="0" marB="0" marR="68575" marL="68575" anchor="ctr">
                    <a:lnB cap="flat" cmpd="sng" w="19050">
                      <a:solidFill>
                        <a:schemeClr val="dk1"/>
                      </a:solidFill>
                      <a:prstDash val="solid"/>
                      <a:round/>
                      <a:headEnd len="sm" w="sm" type="none"/>
                      <a:tailEnd len="sm" w="sm" type="none"/>
                    </a:lnB>
                    <a:solidFill>
                      <a:srgbClr val="E1F8FD"/>
                    </a:solidFill>
                  </a:tcPr>
                </a:tc>
                <a:tc>
                  <a:txBody>
                    <a:bodyPr/>
                    <a:lstStyle/>
                    <a:p>
                      <a:pPr indent="0" lvl="0" marL="0" marR="0" rtl="0" algn="l">
                        <a:lnSpc>
                          <a:spcPct val="100000"/>
                        </a:lnSpc>
                        <a:spcBef>
                          <a:spcPts val="0"/>
                        </a:spcBef>
                        <a:spcAft>
                          <a:spcPts val="0"/>
                        </a:spcAft>
                        <a:buNone/>
                      </a:pPr>
                      <a:r>
                        <a:rPr i="1" lang="en-GB" sz="1200" u="none" cap="none" strike="noStrike">
                          <a:solidFill>
                            <a:schemeClr val="dk1"/>
                          </a:solidFill>
                          <a:latin typeface="Arial"/>
                          <a:ea typeface="Arial"/>
                          <a:cs typeface="Arial"/>
                          <a:sym typeface="Arial"/>
                        </a:rPr>
                        <a:t>N</a:t>
                      </a:r>
                      <a:r>
                        <a:rPr lang="en-GB" sz="1200" u="none" cap="none" strike="noStrike">
                          <a:solidFill>
                            <a:schemeClr val="dk1"/>
                          </a:solidFill>
                          <a:latin typeface="Arial"/>
                          <a:ea typeface="Arial"/>
                          <a:cs typeface="Arial"/>
                          <a:sym typeface="Arial"/>
                        </a:rPr>
                        <a:t> = 374; 23·0 (20.0–27.0)</a:t>
                      </a:r>
                      <a:endParaRPr/>
                    </a:p>
                  </a:txBody>
                  <a:tcPr marT="0" marB="0" marR="68575" marL="68575" anchor="ctr">
                    <a:lnB cap="flat" cmpd="sng" w="19050">
                      <a:solidFill>
                        <a:schemeClr val="dk1"/>
                      </a:solidFill>
                      <a:prstDash val="solid"/>
                      <a:round/>
                      <a:headEnd len="sm" w="sm" type="none"/>
                      <a:tailEnd len="sm" w="sm" type="none"/>
                    </a:lnB>
                    <a:solidFill>
                      <a:srgbClr val="E1F8FD"/>
                    </a:solidFill>
                  </a:tcPr>
                </a:tc>
                <a:tc>
                  <a:txBody>
                    <a:bodyPr/>
                    <a:lstStyle/>
                    <a:p>
                      <a:pPr indent="0" lvl="0" marL="0" marR="0" rtl="0" algn="l">
                        <a:lnSpc>
                          <a:spcPct val="100000"/>
                        </a:lnSpc>
                        <a:spcBef>
                          <a:spcPts val="0"/>
                        </a:spcBef>
                        <a:spcAft>
                          <a:spcPts val="0"/>
                        </a:spcAft>
                        <a:buNone/>
                      </a:pPr>
                      <a:r>
                        <a:rPr i="1" lang="en-GB" sz="1200" u="none" cap="none" strike="noStrike">
                          <a:solidFill>
                            <a:schemeClr val="dk1"/>
                          </a:solidFill>
                          <a:latin typeface="Arial"/>
                          <a:ea typeface="Arial"/>
                          <a:cs typeface="Arial"/>
                          <a:sym typeface="Arial"/>
                        </a:rPr>
                        <a:t>N</a:t>
                      </a:r>
                      <a:r>
                        <a:rPr lang="en-GB" sz="1200" u="none" cap="none" strike="noStrike">
                          <a:solidFill>
                            <a:schemeClr val="dk1"/>
                          </a:solidFill>
                          <a:latin typeface="Arial"/>
                          <a:ea typeface="Arial"/>
                          <a:cs typeface="Arial"/>
                          <a:sym typeface="Arial"/>
                        </a:rPr>
                        <a:t> = 124; 24·0 (20.0–27.0)</a:t>
                      </a:r>
                      <a:endParaRPr/>
                    </a:p>
                  </a:txBody>
                  <a:tcPr marT="0" marB="0" marR="68575" marL="68575" anchor="ctr">
                    <a:lnB cap="flat" cmpd="sng" w="19050">
                      <a:solidFill>
                        <a:schemeClr val="dk1"/>
                      </a:solidFill>
                      <a:prstDash val="solid"/>
                      <a:round/>
                      <a:headEnd len="sm" w="sm" type="none"/>
                      <a:tailEnd len="sm" w="sm" type="none"/>
                    </a:lnB>
                    <a:solidFill>
                      <a:srgbClr val="E1F8FD"/>
                    </a:solidFill>
                  </a:tcPr>
                </a:tc>
                <a:tc>
                  <a:txBody>
                    <a:bodyPr/>
                    <a:lstStyle/>
                    <a:p>
                      <a:pPr indent="0" lvl="0" marL="0" marR="0" rtl="0" algn="l">
                        <a:lnSpc>
                          <a:spcPct val="100000"/>
                        </a:lnSpc>
                        <a:spcBef>
                          <a:spcPts val="0"/>
                        </a:spcBef>
                        <a:spcAft>
                          <a:spcPts val="0"/>
                        </a:spcAft>
                        <a:buNone/>
                      </a:pPr>
                      <a:r>
                        <a:rPr i="1" lang="en-GB" sz="1200" u="none" cap="none" strike="noStrike">
                          <a:solidFill>
                            <a:schemeClr val="dk1"/>
                          </a:solidFill>
                          <a:latin typeface="Arial"/>
                          <a:ea typeface="Arial"/>
                          <a:cs typeface="Arial"/>
                          <a:sym typeface="Arial"/>
                        </a:rPr>
                        <a:t>N</a:t>
                      </a:r>
                      <a:r>
                        <a:rPr lang="en-GB" sz="1200" u="none" cap="none" strike="noStrike">
                          <a:solidFill>
                            <a:schemeClr val="dk1"/>
                          </a:solidFill>
                          <a:latin typeface="Arial"/>
                          <a:ea typeface="Arial"/>
                          <a:cs typeface="Arial"/>
                          <a:sym typeface="Arial"/>
                        </a:rPr>
                        <a:t> = 250; 23·0 (20.0–26.0)</a:t>
                      </a:r>
                      <a:endParaRPr/>
                    </a:p>
                  </a:txBody>
                  <a:tcPr marT="0" marB="0" marR="68575" marL="68575" anchor="ctr">
                    <a:lnB cap="flat" cmpd="sng" w="19050">
                      <a:solidFill>
                        <a:schemeClr val="dk1"/>
                      </a:solidFill>
                      <a:prstDash val="solid"/>
                      <a:round/>
                      <a:headEnd len="sm" w="sm" type="none"/>
                      <a:tailEnd len="sm" w="sm" type="none"/>
                    </a:lnB>
                    <a:solidFill>
                      <a:srgbClr val="E1F8FD"/>
                    </a:solidFill>
                  </a:tcPr>
                </a:tc>
              </a:tr>
            </a:tbl>
          </a:graphicData>
        </a:graphic>
      </p:graphicFrame>
      <p:sp>
        <p:nvSpPr>
          <p:cNvPr id="305" name="Google Shape;305;p9"/>
          <p:cNvSpPr txBox="1"/>
          <p:nvPr/>
        </p:nvSpPr>
        <p:spPr>
          <a:xfrm>
            <a:off x="542925" y="6186785"/>
            <a:ext cx="7259955"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900">
              <a:solidFill>
                <a:schemeClr val="dk1"/>
              </a:solidFill>
              <a:latin typeface="Arial"/>
              <a:ea typeface="Arial"/>
              <a:cs typeface="Arial"/>
              <a:sym typeface="Arial"/>
            </a:endParaRPr>
          </a:p>
          <a:p>
            <a:pPr indent="0" lvl="0" marL="0" marR="0" rtl="0" algn="l">
              <a:spcBef>
                <a:spcPts val="0"/>
              </a:spcBef>
              <a:spcAft>
                <a:spcPts val="0"/>
              </a:spcAft>
              <a:buNone/>
            </a:pPr>
            <a:r>
              <a:t/>
            </a:r>
            <a:endParaRPr sz="900">
              <a:solidFill>
                <a:schemeClr val="dk1"/>
              </a:solidFill>
              <a:latin typeface="Arial"/>
              <a:ea typeface="Arial"/>
              <a:cs typeface="Arial"/>
              <a:sym typeface="Arial"/>
            </a:endParaRPr>
          </a:p>
          <a:p>
            <a:pPr indent="0" lvl="0" marL="0" marR="0" rtl="0" algn="l">
              <a:spcBef>
                <a:spcPts val="0"/>
              </a:spcBef>
              <a:spcAft>
                <a:spcPts val="0"/>
              </a:spcAft>
              <a:buNone/>
            </a:pPr>
            <a:r>
              <a:t/>
            </a:r>
            <a:endParaRPr sz="900">
              <a:solidFill>
                <a:schemeClr val="dk1"/>
              </a:solidFill>
              <a:latin typeface="Arial"/>
              <a:ea typeface="Arial"/>
              <a:cs typeface="Arial"/>
              <a:sym typeface="Arial"/>
            </a:endParaRPr>
          </a:p>
          <a:p>
            <a:pPr indent="0" lvl="0" marL="0" marR="0" rtl="0" algn="l">
              <a:spcBef>
                <a:spcPts val="0"/>
              </a:spcBef>
              <a:spcAft>
                <a:spcPts val="0"/>
              </a:spcAft>
              <a:buNone/>
            </a:pPr>
            <a:r>
              <a:rPr lang="en-GB" sz="900">
                <a:solidFill>
                  <a:schemeClr val="dk1"/>
                </a:solidFill>
                <a:latin typeface="Arial"/>
                <a:ea typeface="Arial"/>
                <a:cs typeface="Arial"/>
                <a:sym typeface="Arial"/>
              </a:rPr>
              <a:t>AD, atopic dermatitis; BSA, body surface area; IQR, interquartile range.</a:t>
            </a:r>
            <a:endParaRPr sz="900">
              <a:solidFill>
                <a:schemeClr val="dk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1_wb_pres4_medical">
  <a:themeElements>
    <a:clrScheme name="Custom 8">
      <a:dk1>
        <a:srgbClr val="6D6E71"/>
      </a:dk1>
      <a:lt1>
        <a:srgbClr val="FFFFFF"/>
      </a:lt1>
      <a:dk2>
        <a:srgbClr val="0098A0"/>
      </a:dk2>
      <a:lt2>
        <a:srgbClr val="FFFFFF"/>
      </a:lt2>
      <a:accent1>
        <a:srgbClr val="8DBD48"/>
      </a:accent1>
      <a:accent2>
        <a:srgbClr val="691872"/>
      </a:accent2>
      <a:accent3>
        <a:srgbClr val="EF8100"/>
      </a:accent3>
      <a:accent4>
        <a:srgbClr val="00B2DC"/>
      </a:accent4>
      <a:accent5>
        <a:srgbClr val="00367C"/>
      </a:accent5>
      <a:accent6>
        <a:srgbClr val="FDCA1B"/>
      </a:accent6>
      <a:hlink>
        <a:srgbClr val="0098A0"/>
      </a:hlink>
      <a:folHlink>
        <a:srgbClr val="0098A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wb_pres4_medical">
  <a:themeElements>
    <a:clrScheme name="Custom 6">
      <a:dk1>
        <a:srgbClr val="6D6E71"/>
      </a:dk1>
      <a:lt1>
        <a:srgbClr val="FFFFFF"/>
      </a:lt1>
      <a:dk2>
        <a:srgbClr val="0098A0"/>
      </a:dk2>
      <a:lt2>
        <a:srgbClr val="FFFFFF"/>
      </a:lt2>
      <a:accent1>
        <a:srgbClr val="8DBD48"/>
      </a:accent1>
      <a:accent2>
        <a:srgbClr val="691872"/>
      </a:accent2>
      <a:accent3>
        <a:srgbClr val="EF8100"/>
      </a:accent3>
      <a:accent4>
        <a:srgbClr val="00B2DC"/>
      </a:accent4>
      <a:accent5>
        <a:srgbClr val="00367C"/>
      </a:accent5>
      <a:accent6>
        <a:srgbClr val="FDCA1B"/>
      </a:accent6>
      <a:hlink>
        <a:srgbClr val="0098A0"/>
      </a:hlink>
      <a:folHlink>
        <a:srgbClr val="0098A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2019-04-19T16:25:30Z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0x010100FA0963FA69A646AA916D2E41284FC30000B8B0ECFD85678E42AF7F79A7E9D4A8A1</vt:lpwstr>
  </property>
</Properties>
</file>