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1" r:id="rId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58E8E6-5F2D-D447-A108-92ADFC0D44CC}" type="datetimeFigureOut">
              <a:rPr lang="fr-FR" smtClean="0"/>
              <a:t>18/03/2021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D9A925-547A-9B41-9998-9060041CD23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11257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843F7-4D96-804A-8FF6-0970C0A8FC78}" type="datetimeFigureOut">
              <a:rPr lang="fr-FR" smtClean="0"/>
              <a:t>18/03/2021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7E482-7EE3-B449-A933-E162CFC1147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8854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843F7-4D96-804A-8FF6-0970C0A8FC78}" type="datetimeFigureOut">
              <a:rPr lang="fr-FR" smtClean="0"/>
              <a:t>18/03/2021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7E482-7EE3-B449-A933-E162CFC1147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6686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843F7-4D96-804A-8FF6-0970C0A8FC78}" type="datetimeFigureOut">
              <a:rPr lang="fr-FR" smtClean="0"/>
              <a:t>18/03/2021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7E482-7EE3-B449-A933-E162CFC1147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4278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843F7-4D96-804A-8FF6-0970C0A8FC78}" type="datetimeFigureOut">
              <a:rPr lang="fr-FR" smtClean="0"/>
              <a:t>18/03/2021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7E482-7EE3-B449-A933-E162CFC1147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1429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843F7-4D96-804A-8FF6-0970C0A8FC78}" type="datetimeFigureOut">
              <a:rPr lang="fr-FR" smtClean="0"/>
              <a:t>18/03/2021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7E482-7EE3-B449-A933-E162CFC1147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9141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843F7-4D96-804A-8FF6-0970C0A8FC78}" type="datetimeFigureOut">
              <a:rPr lang="fr-FR" smtClean="0"/>
              <a:t>18/03/2021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7E482-7EE3-B449-A933-E162CFC1147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2873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843F7-4D96-804A-8FF6-0970C0A8FC78}" type="datetimeFigureOut">
              <a:rPr lang="fr-FR" smtClean="0"/>
              <a:t>18/03/2021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7E482-7EE3-B449-A933-E162CFC1147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0510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843F7-4D96-804A-8FF6-0970C0A8FC78}" type="datetimeFigureOut">
              <a:rPr lang="fr-FR" smtClean="0"/>
              <a:t>18/03/2021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7E482-7EE3-B449-A933-E162CFC1147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5177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843F7-4D96-804A-8FF6-0970C0A8FC78}" type="datetimeFigureOut">
              <a:rPr lang="fr-FR" smtClean="0"/>
              <a:t>18/03/2021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7E482-7EE3-B449-A933-E162CFC1147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3456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843F7-4D96-804A-8FF6-0970C0A8FC78}" type="datetimeFigureOut">
              <a:rPr lang="fr-FR" smtClean="0"/>
              <a:t>18/03/2021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7E482-7EE3-B449-A933-E162CFC1147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5871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843F7-4D96-804A-8FF6-0970C0A8FC78}" type="datetimeFigureOut">
              <a:rPr lang="fr-FR" smtClean="0"/>
              <a:t>18/03/2021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7E482-7EE3-B449-A933-E162CFC1147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9001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43F7-4D96-804A-8FF6-0970C0A8FC78}" type="datetimeFigureOut">
              <a:rPr lang="fr-FR" smtClean="0"/>
              <a:t>18/03/2021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C7E482-7EE3-B449-A933-E162CFC1147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1223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38042" y="531994"/>
            <a:ext cx="5526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latin typeface="Arial"/>
                <a:cs typeface="Arial"/>
              </a:rPr>
              <a:t>S3 </a:t>
            </a:r>
            <a:r>
              <a:rPr lang="fr-FR" b="1">
                <a:latin typeface="Arial"/>
                <a:cs typeface="Arial"/>
              </a:rPr>
              <a:t>Fig</a:t>
            </a:r>
            <a:endParaRPr lang="fr-FR" b="1" dirty="0">
              <a:latin typeface="Arial"/>
              <a:cs typeface="Arial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6015" y="1378687"/>
            <a:ext cx="4218762" cy="4865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31780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496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Thème 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Laura</dc:creator>
  <cp:lastModifiedBy>SATHISH</cp:lastModifiedBy>
  <cp:revision>15</cp:revision>
  <dcterms:created xsi:type="dcterms:W3CDTF">2020-06-23T12:46:22Z</dcterms:created>
  <dcterms:modified xsi:type="dcterms:W3CDTF">2021-03-18T11:08:56Z</dcterms:modified>
</cp:coreProperties>
</file>