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84" r:id="rId1"/>
  </p:sldMasterIdLst>
  <p:notesMasterIdLst>
    <p:notesMasterId r:id="rId3"/>
  </p:notesMasterIdLst>
  <p:sldIdLst>
    <p:sldId id="283" r:id="rId2"/>
  </p:sldIdLst>
  <p:sldSz cx="50406300" cy="36004500"/>
  <p:notesSz cx="6858000" cy="9144000"/>
  <p:defaultTextStyle>
    <a:defPPr marL="0" marR="0" indent="0" algn="l" defTabSz="2301179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5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94039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1pPr>
    <a:lvl2pPr marL="0" marR="0" indent="862942" algn="ctr" defTabSz="294039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2pPr>
    <a:lvl3pPr marL="0" marR="0" indent="1725884" algn="ctr" defTabSz="294039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3pPr>
    <a:lvl4pPr marL="0" marR="0" indent="2588826" algn="ctr" defTabSz="294039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4pPr>
    <a:lvl5pPr marL="0" marR="0" indent="3451769" algn="ctr" defTabSz="294039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5pPr>
    <a:lvl6pPr marL="0" marR="0" indent="5752948" algn="ctr" defTabSz="294039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6pPr>
    <a:lvl7pPr marL="0" marR="0" indent="6903537" algn="ctr" defTabSz="294039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7pPr>
    <a:lvl8pPr marL="0" marR="0" indent="8054127" algn="ctr" defTabSz="294039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8pPr>
    <a:lvl9pPr marL="0" marR="0" indent="9204716" algn="ctr" defTabSz="294039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1340">
          <p15:clr>
            <a:srgbClr val="A4A3A4"/>
          </p15:clr>
        </p15:guide>
        <p15:guide id="2" pos="1587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FCC00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D2E8"/>
          </a:solidFill>
        </a:fill>
      </a:tcStyle>
    </a:wholeTbl>
    <a:band2H>
      <a:tcTxStyle/>
      <a:tcStyle>
        <a:tcBdr/>
        <a:fill>
          <a:solidFill>
            <a:srgbClr val="E6EAF4"/>
          </a:solidFill>
        </a:fill>
      </a:tcStyle>
    </a:band2H>
    <a:firstCol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D6CB"/>
          </a:solidFill>
        </a:fill>
      </a:tcStyle>
    </a:wholeTbl>
    <a:band2H>
      <a:tcTxStyle/>
      <a:tcStyle>
        <a:tcBdr/>
        <a:fill>
          <a:solidFill>
            <a:srgbClr val="E6ECE7"/>
          </a:solidFill>
        </a:fill>
      </a:tcStyle>
    </a:band2H>
    <a:firstCol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E9639D4-E3E2-4D34-9284-5A2195B3D0D7}" styleName="Estilo clar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8D230F3-CF80-4859-8CE7-A43EE81993B5}" styleName="Estilo claro 1 - Acento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Estilo claro 1 - Acento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27102A9-8310-4765-A935-A1911B00CA55}" styleName="Estilo claro 1 - Acento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083E6E3-FA7D-4D7B-A595-EF9225AFEA82}" styleName="Estilo claro 1 - Acento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7292A2E-F333-43FB-9621-5CBBE7FDCDCB}" styleName="Estilo claro 2 - Acento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A111915-BE36-4E01-A7E5-04B1672EAD32}" styleName="Estilo claro 2 - Acento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>
      <p:cViewPr>
        <p:scale>
          <a:sx n="15" d="100"/>
          <a:sy n="15" d="100"/>
        </p:scale>
        <p:origin x="-1008" y="0"/>
      </p:cViewPr>
      <p:guideLst>
        <p:guide orient="horz" pos="11340"/>
        <p:guide pos="1587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19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1704372410538276E-2"/>
          <c:y val="0.22078268283451835"/>
          <c:w val="0.83009343404253555"/>
          <c:h val="0.51600632599569229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'PorA NG-B'!$D$31:$D$45</c:f>
              <c:strCache>
                <c:ptCount val="15"/>
                <c:pt idx="0">
                  <c:v>21,16-36</c:v>
                </c:pt>
                <c:pt idx="1">
                  <c:v>22-1,14</c:v>
                </c:pt>
                <c:pt idx="2">
                  <c:v>19,13-1</c:v>
                </c:pt>
                <c:pt idx="3">
                  <c:v>7-2,16-77</c:v>
                </c:pt>
                <c:pt idx="4">
                  <c:v>19,15</c:v>
                </c:pt>
                <c:pt idx="5">
                  <c:v>18-1,34</c:v>
                </c:pt>
                <c:pt idx="6">
                  <c:v>19,13-15</c:v>
                </c:pt>
                <c:pt idx="7">
                  <c:v>19,15-1</c:v>
                </c:pt>
                <c:pt idx="8">
                  <c:v>22,1-15</c:v>
                </c:pt>
                <c:pt idx="9">
                  <c:v>22,14</c:v>
                </c:pt>
                <c:pt idx="10">
                  <c:v>22,14-6</c:v>
                </c:pt>
                <c:pt idx="11">
                  <c:v>7,16-77</c:v>
                </c:pt>
                <c:pt idx="12">
                  <c:v>7-2,14</c:v>
                </c:pt>
                <c:pt idx="13">
                  <c:v>7-2,4</c:v>
                </c:pt>
                <c:pt idx="14">
                  <c:v>,34</c:v>
                </c:pt>
              </c:strCache>
            </c:strRef>
          </c:cat>
          <c:val>
            <c:numRef>
              <c:f>'PorA NG-B'!$E$31:$E$45</c:f>
              <c:numCache>
                <c:formatCode>General</c:formatCode>
                <c:ptCount val="15"/>
                <c:pt idx="0">
                  <c:v>4</c:v>
                </c:pt>
                <c:pt idx="1">
                  <c:v>4</c:v>
                </c:pt>
                <c:pt idx="2">
                  <c:v>2</c:v>
                </c:pt>
                <c:pt idx="3">
                  <c:v>2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3949952"/>
        <c:axId val="33951744"/>
      </c:barChart>
      <c:catAx>
        <c:axId val="339499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6600" b="0"/>
            </a:pPr>
            <a:endParaRPr lang="en-US"/>
          </a:p>
        </c:txPr>
        <c:crossAx val="33951744"/>
        <c:crosses val="autoZero"/>
        <c:auto val="1"/>
        <c:lblAlgn val="ctr"/>
        <c:lblOffset val="100"/>
        <c:noMultiLvlLbl val="0"/>
      </c:catAx>
      <c:valAx>
        <c:axId val="33951744"/>
        <c:scaling>
          <c:orientation val="minMax"/>
          <c:max val="5"/>
        </c:scaling>
        <c:delete val="0"/>
        <c:axPos val="l"/>
        <c:majorGridlines/>
        <c:title>
          <c:tx>
            <c:rich>
              <a:bodyPr rot="0" vert="wordArtVert"/>
              <a:lstStyle/>
              <a:p>
                <a:pPr>
                  <a:defRPr sz="8000" b="0"/>
                </a:pPr>
                <a:r>
                  <a:rPr lang="es-AR" sz="8000" b="0" dirty="0" smtClean="0"/>
                  <a:t>n</a:t>
                </a:r>
                <a:endParaRPr lang="es-AR" sz="8000" b="0" dirty="0"/>
              </a:p>
            </c:rich>
          </c:tx>
          <c:layout>
            <c:manualLayout>
              <c:xMode val="edge"/>
              <c:yMode val="edge"/>
              <c:x val="5.0588711928296545E-2"/>
              <c:y val="0.118333916538877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6600" b="0"/>
            </a:pPr>
            <a:endParaRPr lang="en-US"/>
          </a:p>
        </c:txPr>
        <c:crossAx val="33949952"/>
        <c:crosses val="autoZero"/>
        <c:crossBetween val="between"/>
        <c:majorUnit val="1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0.90969</cdr:x>
      <cdr:y>0.90972</cdr:y>
    </cdr:from>
    <cdr:to>
      <cdr:x>1</cdr:x>
      <cdr:y>1</cdr:y>
    </cdr:to>
    <cdr:sp macro="" textlink="">
      <cdr:nvSpPr>
        <cdr:cNvPr id="3" name="2 CuadroTexto"/>
        <cdr:cNvSpPr txBox="1"/>
      </cdr:nvSpPr>
      <cdr:spPr>
        <a:xfrm xmlns:a="http://schemas.openxmlformats.org/drawingml/2006/main">
          <a:off x="40493066" y="21666479"/>
          <a:ext cx="4020045" cy="215016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es-ES" sz="8000" b="0" dirty="0" smtClean="0"/>
            <a:t>n = 23</a:t>
          </a:r>
          <a:endParaRPr lang="es-ES" sz="8000" b="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>
            <a:spLocks noGrp="1" noRot="1" noChangeAspect="1"/>
          </p:cNvSpPr>
          <p:nvPr>
            <p:ph type="sldImg"/>
          </p:nvPr>
        </p:nvSpPr>
        <p:spPr>
          <a:xfrm>
            <a:off x="1028700" y="685800"/>
            <a:ext cx="48006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09" name="Shape 20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3871409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2940395" latinLnBrk="0">
      <a:defRPr sz="3500">
        <a:latin typeface="+mn-lt"/>
        <a:ea typeface="+mn-ea"/>
        <a:cs typeface="+mn-cs"/>
        <a:sym typeface="Arial"/>
      </a:defRPr>
    </a:lvl1pPr>
    <a:lvl2pPr indent="575295" defTabSz="2940395" latinLnBrk="0">
      <a:defRPr sz="3500">
        <a:latin typeface="+mn-lt"/>
        <a:ea typeface="+mn-ea"/>
        <a:cs typeface="+mn-cs"/>
        <a:sym typeface="Arial"/>
      </a:defRPr>
    </a:lvl2pPr>
    <a:lvl3pPr indent="1150590" defTabSz="2940395" latinLnBrk="0">
      <a:defRPr sz="3500">
        <a:latin typeface="+mn-lt"/>
        <a:ea typeface="+mn-ea"/>
        <a:cs typeface="+mn-cs"/>
        <a:sym typeface="Arial"/>
      </a:defRPr>
    </a:lvl3pPr>
    <a:lvl4pPr indent="1725884" defTabSz="2940395" latinLnBrk="0">
      <a:defRPr sz="3500">
        <a:latin typeface="+mn-lt"/>
        <a:ea typeface="+mn-ea"/>
        <a:cs typeface="+mn-cs"/>
        <a:sym typeface="Arial"/>
      </a:defRPr>
    </a:lvl4pPr>
    <a:lvl5pPr indent="2301179" defTabSz="2940395" latinLnBrk="0">
      <a:defRPr sz="3500">
        <a:latin typeface="+mn-lt"/>
        <a:ea typeface="+mn-ea"/>
        <a:cs typeface="+mn-cs"/>
        <a:sym typeface="Arial"/>
      </a:defRPr>
    </a:lvl5pPr>
    <a:lvl6pPr indent="2876474" defTabSz="2940395" latinLnBrk="0">
      <a:defRPr sz="3500">
        <a:latin typeface="+mn-lt"/>
        <a:ea typeface="+mn-ea"/>
        <a:cs typeface="+mn-cs"/>
        <a:sym typeface="Arial"/>
      </a:defRPr>
    </a:lvl6pPr>
    <a:lvl7pPr indent="3451769" defTabSz="2940395" latinLnBrk="0">
      <a:defRPr sz="3500">
        <a:latin typeface="+mn-lt"/>
        <a:ea typeface="+mn-ea"/>
        <a:cs typeface="+mn-cs"/>
        <a:sym typeface="Arial"/>
      </a:defRPr>
    </a:lvl7pPr>
    <a:lvl8pPr indent="4027063" defTabSz="2940395" latinLnBrk="0">
      <a:defRPr sz="3500">
        <a:latin typeface="+mn-lt"/>
        <a:ea typeface="+mn-ea"/>
        <a:cs typeface="+mn-cs"/>
        <a:sym typeface="Arial"/>
      </a:defRPr>
    </a:lvl8pPr>
    <a:lvl9pPr indent="4602358" defTabSz="2940395" latinLnBrk="0">
      <a:defRPr sz="3500">
        <a:latin typeface="+mn-lt"/>
        <a:ea typeface="+mn-ea"/>
        <a:cs typeface="+mn-cs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780473" y="11184734"/>
            <a:ext cx="42845355" cy="7717631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60945" y="20402550"/>
            <a:ext cx="35284410" cy="92011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800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200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601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001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4401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68021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9202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65DF5-A699-41E8-991E-AE7B65E631C7}" type="datetimeFigureOut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04/03/2021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E3C03-4673-45A2-89F2-290C321AAD43}" type="slidenum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1272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65DF5-A699-41E8-991E-AE7B65E631C7}" type="datetimeFigureOut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04/03/2021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E3C03-4673-45A2-89F2-290C321AAD43}" type="slidenum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306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36544567" y="1441852"/>
            <a:ext cx="11341418" cy="30720506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520315" y="1441852"/>
            <a:ext cx="33184148" cy="30720506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65DF5-A699-41E8-991E-AE7B65E631C7}" type="datetimeFigureOut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04/03/2021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E3C03-4673-45A2-89F2-290C321AAD43}" type="slidenum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132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65DF5-A699-41E8-991E-AE7B65E631C7}" type="datetimeFigureOut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04/03/2021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E3C03-4673-45A2-89F2-290C321AAD43}" type="slidenum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206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81750" y="23136228"/>
            <a:ext cx="42845355" cy="7150894"/>
          </a:xfrm>
        </p:spPr>
        <p:txBody>
          <a:bodyPr anchor="t"/>
          <a:lstStyle>
            <a:lvl1pPr algn="l">
              <a:defRPr sz="21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81750" y="15260246"/>
            <a:ext cx="42845355" cy="7875982"/>
          </a:xfrm>
        </p:spPr>
        <p:txBody>
          <a:bodyPr anchor="b"/>
          <a:lstStyle>
            <a:lvl1pPr marL="0" indent="0">
              <a:buNone/>
              <a:defRPr sz="10500">
                <a:solidFill>
                  <a:schemeClr val="tx1">
                    <a:tint val="75000"/>
                  </a:schemeClr>
                </a:solidFill>
              </a:defRPr>
            </a:lvl1pPr>
            <a:lvl2pPr marL="2400300" indent="0">
              <a:buNone/>
              <a:defRPr sz="9450">
                <a:solidFill>
                  <a:schemeClr val="tx1">
                    <a:tint val="75000"/>
                  </a:schemeClr>
                </a:solidFill>
              </a:defRPr>
            </a:lvl2pPr>
            <a:lvl3pPr marL="4800600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3pPr>
            <a:lvl4pPr marL="7200900" indent="0">
              <a:buNone/>
              <a:defRPr sz="7350">
                <a:solidFill>
                  <a:schemeClr val="tx1">
                    <a:tint val="75000"/>
                  </a:schemeClr>
                </a:solidFill>
              </a:defRPr>
            </a:lvl4pPr>
            <a:lvl5pPr marL="9601200" indent="0">
              <a:buNone/>
              <a:defRPr sz="7350">
                <a:solidFill>
                  <a:schemeClr val="tx1">
                    <a:tint val="75000"/>
                  </a:schemeClr>
                </a:solidFill>
              </a:defRPr>
            </a:lvl5pPr>
            <a:lvl6pPr marL="12001500" indent="0">
              <a:buNone/>
              <a:defRPr sz="7350">
                <a:solidFill>
                  <a:schemeClr val="tx1">
                    <a:tint val="75000"/>
                  </a:schemeClr>
                </a:solidFill>
              </a:defRPr>
            </a:lvl6pPr>
            <a:lvl7pPr marL="14401800" indent="0">
              <a:buNone/>
              <a:defRPr sz="7350">
                <a:solidFill>
                  <a:schemeClr val="tx1">
                    <a:tint val="75000"/>
                  </a:schemeClr>
                </a:solidFill>
              </a:defRPr>
            </a:lvl7pPr>
            <a:lvl8pPr marL="16802100" indent="0">
              <a:buNone/>
              <a:defRPr sz="7350">
                <a:solidFill>
                  <a:schemeClr val="tx1">
                    <a:tint val="75000"/>
                  </a:schemeClr>
                </a:solidFill>
              </a:defRPr>
            </a:lvl8pPr>
            <a:lvl9pPr marL="19202400" indent="0">
              <a:buNone/>
              <a:defRPr sz="73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65DF5-A699-41E8-991E-AE7B65E631C7}" type="datetimeFigureOut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04/03/2021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E3C03-4673-45A2-89F2-290C321AAD43}" type="slidenum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12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520315" y="8401053"/>
            <a:ext cx="22262783" cy="23761306"/>
          </a:xfrm>
        </p:spPr>
        <p:txBody>
          <a:bodyPr/>
          <a:lstStyle>
            <a:lvl1pPr>
              <a:defRPr sz="14700"/>
            </a:lvl1pPr>
            <a:lvl2pPr>
              <a:defRPr sz="12600"/>
            </a:lvl2pPr>
            <a:lvl3pPr>
              <a:defRPr sz="10500"/>
            </a:lvl3pPr>
            <a:lvl4pPr>
              <a:defRPr sz="9450"/>
            </a:lvl4pPr>
            <a:lvl5pPr>
              <a:defRPr sz="9450"/>
            </a:lvl5pPr>
            <a:lvl6pPr>
              <a:defRPr sz="9450"/>
            </a:lvl6pPr>
            <a:lvl7pPr>
              <a:defRPr sz="9450"/>
            </a:lvl7pPr>
            <a:lvl8pPr>
              <a:defRPr sz="9450"/>
            </a:lvl8pPr>
            <a:lvl9pPr>
              <a:defRPr sz="94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623202" y="8401053"/>
            <a:ext cx="22262783" cy="23761306"/>
          </a:xfrm>
        </p:spPr>
        <p:txBody>
          <a:bodyPr/>
          <a:lstStyle>
            <a:lvl1pPr>
              <a:defRPr sz="14700"/>
            </a:lvl1pPr>
            <a:lvl2pPr>
              <a:defRPr sz="12600"/>
            </a:lvl2pPr>
            <a:lvl3pPr>
              <a:defRPr sz="10500"/>
            </a:lvl3pPr>
            <a:lvl4pPr>
              <a:defRPr sz="9450"/>
            </a:lvl4pPr>
            <a:lvl5pPr>
              <a:defRPr sz="9450"/>
            </a:lvl5pPr>
            <a:lvl6pPr>
              <a:defRPr sz="9450"/>
            </a:lvl6pPr>
            <a:lvl7pPr>
              <a:defRPr sz="9450"/>
            </a:lvl7pPr>
            <a:lvl8pPr>
              <a:defRPr sz="9450"/>
            </a:lvl8pPr>
            <a:lvl9pPr>
              <a:defRPr sz="94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65DF5-A699-41E8-991E-AE7B65E631C7}" type="datetimeFigureOut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04/03/2021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E3C03-4673-45A2-89F2-290C321AAD43}" type="slidenum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36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20315" y="8059343"/>
            <a:ext cx="22271536" cy="3358751"/>
          </a:xfrm>
        </p:spPr>
        <p:txBody>
          <a:bodyPr anchor="b"/>
          <a:lstStyle>
            <a:lvl1pPr marL="0" indent="0">
              <a:buNone/>
              <a:defRPr sz="12600" b="1"/>
            </a:lvl1pPr>
            <a:lvl2pPr marL="2400300" indent="0">
              <a:buNone/>
              <a:defRPr sz="10500" b="1"/>
            </a:lvl2pPr>
            <a:lvl3pPr marL="4800600" indent="0">
              <a:buNone/>
              <a:defRPr sz="9450" b="1"/>
            </a:lvl3pPr>
            <a:lvl4pPr marL="7200900" indent="0">
              <a:buNone/>
              <a:defRPr sz="8400" b="1"/>
            </a:lvl4pPr>
            <a:lvl5pPr marL="9601200" indent="0">
              <a:buNone/>
              <a:defRPr sz="8400" b="1"/>
            </a:lvl5pPr>
            <a:lvl6pPr marL="12001500" indent="0">
              <a:buNone/>
              <a:defRPr sz="8400" b="1"/>
            </a:lvl6pPr>
            <a:lvl7pPr marL="14401800" indent="0">
              <a:buNone/>
              <a:defRPr sz="8400" b="1"/>
            </a:lvl7pPr>
            <a:lvl8pPr marL="16802100" indent="0">
              <a:buNone/>
              <a:defRPr sz="8400" b="1"/>
            </a:lvl8pPr>
            <a:lvl9pPr marL="19202400" indent="0">
              <a:buNone/>
              <a:defRPr sz="84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20315" y="11418094"/>
            <a:ext cx="22271536" cy="20744262"/>
          </a:xfrm>
        </p:spPr>
        <p:txBody>
          <a:bodyPr/>
          <a:lstStyle>
            <a:lvl1pPr>
              <a:defRPr sz="12600"/>
            </a:lvl1pPr>
            <a:lvl2pPr>
              <a:defRPr sz="10500"/>
            </a:lvl2pPr>
            <a:lvl3pPr>
              <a:defRPr sz="945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25605703" y="8059343"/>
            <a:ext cx="22280285" cy="3358751"/>
          </a:xfrm>
        </p:spPr>
        <p:txBody>
          <a:bodyPr anchor="b"/>
          <a:lstStyle>
            <a:lvl1pPr marL="0" indent="0">
              <a:buNone/>
              <a:defRPr sz="12600" b="1"/>
            </a:lvl1pPr>
            <a:lvl2pPr marL="2400300" indent="0">
              <a:buNone/>
              <a:defRPr sz="10500" b="1"/>
            </a:lvl2pPr>
            <a:lvl3pPr marL="4800600" indent="0">
              <a:buNone/>
              <a:defRPr sz="9450" b="1"/>
            </a:lvl3pPr>
            <a:lvl4pPr marL="7200900" indent="0">
              <a:buNone/>
              <a:defRPr sz="8400" b="1"/>
            </a:lvl4pPr>
            <a:lvl5pPr marL="9601200" indent="0">
              <a:buNone/>
              <a:defRPr sz="8400" b="1"/>
            </a:lvl5pPr>
            <a:lvl6pPr marL="12001500" indent="0">
              <a:buNone/>
              <a:defRPr sz="8400" b="1"/>
            </a:lvl6pPr>
            <a:lvl7pPr marL="14401800" indent="0">
              <a:buNone/>
              <a:defRPr sz="8400" b="1"/>
            </a:lvl7pPr>
            <a:lvl8pPr marL="16802100" indent="0">
              <a:buNone/>
              <a:defRPr sz="8400" b="1"/>
            </a:lvl8pPr>
            <a:lvl9pPr marL="19202400" indent="0">
              <a:buNone/>
              <a:defRPr sz="84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5605703" y="11418094"/>
            <a:ext cx="22280285" cy="20744262"/>
          </a:xfrm>
        </p:spPr>
        <p:txBody>
          <a:bodyPr/>
          <a:lstStyle>
            <a:lvl1pPr>
              <a:defRPr sz="12600"/>
            </a:lvl1pPr>
            <a:lvl2pPr>
              <a:defRPr sz="10500"/>
            </a:lvl2pPr>
            <a:lvl3pPr>
              <a:defRPr sz="945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65DF5-A699-41E8-991E-AE7B65E631C7}" type="datetimeFigureOut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04/03/2021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E3C03-4673-45A2-89F2-290C321AAD43}" type="slidenum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258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65DF5-A699-41E8-991E-AE7B65E631C7}" type="datetimeFigureOut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04/03/2021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E3C03-4673-45A2-89F2-290C321AAD43}" type="slidenum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6982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65DF5-A699-41E8-991E-AE7B65E631C7}" type="datetimeFigureOut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04/03/2021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E3C03-4673-45A2-89F2-290C321AAD43}" type="slidenum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052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20318" y="1433512"/>
            <a:ext cx="16583325" cy="6100763"/>
          </a:xfrm>
        </p:spPr>
        <p:txBody>
          <a:bodyPr anchor="b"/>
          <a:lstStyle>
            <a:lvl1pPr algn="l">
              <a:defRPr sz="105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707463" y="1433515"/>
            <a:ext cx="28178522" cy="30728843"/>
          </a:xfrm>
        </p:spPr>
        <p:txBody>
          <a:bodyPr/>
          <a:lstStyle>
            <a:lvl1pPr>
              <a:defRPr sz="16800"/>
            </a:lvl1pPr>
            <a:lvl2pPr>
              <a:defRPr sz="14700"/>
            </a:lvl2pPr>
            <a:lvl3pPr>
              <a:defRPr sz="12600"/>
            </a:lvl3pPr>
            <a:lvl4pPr>
              <a:defRPr sz="10500"/>
            </a:lvl4pPr>
            <a:lvl5pPr>
              <a:defRPr sz="10500"/>
            </a:lvl5pPr>
            <a:lvl6pPr>
              <a:defRPr sz="10500"/>
            </a:lvl6pPr>
            <a:lvl7pPr>
              <a:defRPr sz="10500"/>
            </a:lvl7pPr>
            <a:lvl8pPr>
              <a:defRPr sz="10500"/>
            </a:lvl8pPr>
            <a:lvl9pPr>
              <a:defRPr sz="10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520318" y="7534278"/>
            <a:ext cx="16583325" cy="24628081"/>
          </a:xfrm>
        </p:spPr>
        <p:txBody>
          <a:bodyPr/>
          <a:lstStyle>
            <a:lvl1pPr marL="0" indent="0">
              <a:buNone/>
              <a:defRPr sz="7350"/>
            </a:lvl1pPr>
            <a:lvl2pPr marL="2400300" indent="0">
              <a:buNone/>
              <a:defRPr sz="6300"/>
            </a:lvl2pPr>
            <a:lvl3pPr marL="4800600" indent="0">
              <a:buNone/>
              <a:defRPr sz="5250"/>
            </a:lvl3pPr>
            <a:lvl4pPr marL="7200900" indent="0">
              <a:buNone/>
              <a:defRPr sz="4725"/>
            </a:lvl4pPr>
            <a:lvl5pPr marL="9601200" indent="0">
              <a:buNone/>
              <a:defRPr sz="4725"/>
            </a:lvl5pPr>
            <a:lvl6pPr marL="12001500" indent="0">
              <a:buNone/>
              <a:defRPr sz="4725"/>
            </a:lvl6pPr>
            <a:lvl7pPr marL="14401800" indent="0">
              <a:buNone/>
              <a:defRPr sz="4725"/>
            </a:lvl7pPr>
            <a:lvl8pPr marL="16802100" indent="0">
              <a:buNone/>
              <a:defRPr sz="4725"/>
            </a:lvl8pPr>
            <a:lvl9pPr marL="19202400" indent="0">
              <a:buNone/>
              <a:defRPr sz="4725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65DF5-A699-41E8-991E-AE7B65E631C7}" type="datetimeFigureOut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04/03/2021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E3C03-4673-45A2-89F2-290C321AAD43}" type="slidenum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871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879988" y="25203150"/>
            <a:ext cx="30243780" cy="2975375"/>
          </a:xfrm>
        </p:spPr>
        <p:txBody>
          <a:bodyPr anchor="b"/>
          <a:lstStyle>
            <a:lvl1pPr algn="l">
              <a:defRPr sz="105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9879988" y="3217069"/>
            <a:ext cx="30243780" cy="21602700"/>
          </a:xfrm>
        </p:spPr>
        <p:txBody>
          <a:bodyPr/>
          <a:lstStyle>
            <a:lvl1pPr marL="0" indent="0">
              <a:buNone/>
              <a:defRPr sz="16800"/>
            </a:lvl1pPr>
            <a:lvl2pPr marL="2400300" indent="0">
              <a:buNone/>
              <a:defRPr sz="14700"/>
            </a:lvl2pPr>
            <a:lvl3pPr marL="4800600" indent="0">
              <a:buNone/>
              <a:defRPr sz="12600"/>
            </a:lvl3pPr>
            <a:lvl4pPr marL="7200900" indent="0">
              <a:buNone/>
              <a:defRPr sz="10500"/>
            </a:lvl4pPr>
            <a:lvl5pPr marL="9601200" indent="0">
              <a:buNone/>
              <a:defRPr sz="10500"/>
            </a:lvl5pPr>
            <a:lvl6pPr marL="12001500" indent="0">
              <a:buNone/>
              <a:defRPr sz="10500"/>
            </a:lvl6pPr>
            <a:lvl7pPr marL="14401800" indent="0">
              <a:buNone/>
              <a:defRPr sz="10500"/>
            </a:lvl7pPr>
            <a:lvl8pPr marL="16802100" indent="0">
              <a:buNone/>
              <a:defRPr sz="10500"/>
            </a:lvl8pPr>
            <a:lvl9pPr marL="19202400" indent="0">
              <a:buNone/>
              <a:defRPr sz="10500"/>
            </a:lvl9pPr>
          </a:lstStyle>
          <a:p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9879988" y="28178524"/>
            <a:ext cx="30243780" cy="4225526"/>
          </a:xfrm>
        </p:spPr>
        <p:txBody>
          <a:bodyPr/>
          <a:lstStyle>
            <a:lvl1pPr marL="0" indent="0">
              <a:buNone/>
              <a:defRPr sz="7350"/>
            </a:lvl1pPr>
            <a:lvl2pPr marL="2400300" indent="0">
              <a:buNone/>
              <a:defRPr sz="6300"/>
            </a:lvl2pPr>
            <a:lvl3pPr marL="4800600" indent="0">
              <a:buNone/>
              <a:defRPr sz="5250"/>
            </a:lvl3pPr>
            <a:lvl4pPr marL="7200900" indent="0">
              <a:buNone/>
              <a:defRPr sz="4725"/>
            </a:lvl4pPr>
            <a:lvl5pPr marL="9601200" indent="0">
              <a:buNone/>
              <a:defRPr sz="4725"/>
            </a:lvl5pPr>
            <a:lvl6pPr marL="12001500" indent="0">
              <a:buNone/>
              <a:defRPr sz="4725"/>
            </a:lvl6pPr>
            <a:lvl7pPr marL="14401800" indent="0">
              <a:buNone/>
              <a:defRPr sz="4725"/>
            </a:lvl7pPr>
            <a:lvl8pPr marL="16802100" indent="0">
              <a:buNone/>
              <a:defRPr sz="4725"/>
            </a:lvl8pPr>
            <a:lvl9pPr marL="19202400" indent="0">
              <a:buNone/>
              <a:defRPr sz="4725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65DF5-A699-41E8-991E-AE7B65E631C7}" type="datetimeFigureOut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04/03/2021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E3C03-4673-45A2-89F2-290C321AAD43}" type="slidenum">
              <a:rPr lang="es-A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593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2520315" y="1441850"/>
            <a:ext cx="45365670" cy="60007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20315" y="8401053"/>
            <a:ext cx="45365670" cy="237613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2520315" y="33370840"/>
            <a:ext cx="11761470" cy="1916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800600" hangingPunct="1"/>
            <a:fld id="{6DD65DF5-A699-41E8-991E-AE7B65E631C7}" type="datetimeFigureOut">
              <a:rPr lang="es-AR" kern="1200" smtClean="0">
                <a:solidFill>
                  <a:prstClr val="black">
                    <a:tint val="75000"/>
                  </a:prstClr>
                </a:solidFill>
              </a:rPr>
              <a:pPr defTabSz="4800600" hangingPunct="1"/>
              <a:t>04/03/2021</a:t>
            </a:fld>
            <a:endParaRPr lang="es-AR" kern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7222153" y="33370840"/>
            <a:ext cx="15961995" cy="1916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800600" hangingPunct="1"/>
            <a:endParaRPr lang="es-AR" kern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36124515" y="33370840"/>
            <a:ext cx="11761470" cy="1916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800600" hangingPunct="1"/>
            <a:fld id="{688E3C03-4673-45A2-89F2-290C321AAD43}" type="slidenum">
              <a:rPr lang="es-AR" kern="1200" smtClean="0">
                <a:solidFill>
                  <a:prstClr val="black">
                    <a:tint val="75000"/>
                  </a:prstClr>
                </a:solidFill>
              </a:rPr>
              <a:pPr defTabSz="4800600" hangingPunct="1"/>
              <a:t>‹#›</a:t>
            </a:fld>
            <a:endParaRPr lang="es-AR" kern="12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2940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4800600" rtl="0" eaLnBrk="1" latinLnBrk="0" hangingPunct="1">
        <a:spcBef>
          <a:spcPct val="0"/>
        </a:spcBef>
        <a:buNone/>
        <a:defRPr sz="23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225" indent="-1800225" algn="l" defTabSz="4800600" rtl="0" eaLnBrk="1" latinLnBrk="0" hangingPunct="1">
        <a:spcBef>
          <a:spcPct val="20000"/>
        </a:spcBef>
        <a:buFont typeface="Arial" pitchFamily="34" charset="0"/>
        <a:buChar char="•"/>
        <a:defRPr sz="16800" kern="1200">
          <a:solidFill>
            <a:schemeClr val="tx1"/>
          </a:solidFill>
          <a:latin typeface="+mn-lt"/>
          <a:ea typeface="+mn-ea"/>
          <a:cs typeface="+mn-cs"/>
        </a:defRPr>
      </a:lvl1pPr>
      <a:lvl2pPr marL="3900488" indent="-1500188" algn="l" defTabSz="4800600" rtl="0" eaLnBrk="1" latinLnBrk="0" hangingPunct="1">
        <a:spcBef>
          <a:spcPct val="20000"/>
        </a:spcBef>
        <a:buFont typeface="Arial" pitchFamily="34" charset="0"/>
        <a:buChar char="–"/>
        <a:defRPr sz="14700" kern="1200">
          <a:solidFill>
            <a:schemeClr val="tx1"/>
          </a:solidFill>
          <a:latin typeface="+mn-lt"/>
          <a:ea typeface="+mn-ea"/>
          <a:cs typeface="+mn-cs"/>
        </a:defRPr>
      </a:lvl2pPr>
      <a:lvl3pPr marL="6000750" indent="-1200150" algn="l" defTabSz="4800600" rtl="0" eaLnBrk="1" latinLnBrk="0" hangingPunct="1">
        <a:spcBef>
          <a:spcPct val="20000"/>
        </a:spcBef>
        <a:buFont typeface="Arial" pitchFamily="34" charset="0"/>
        <a:buChar char="•"/>
        <a:defRPr sz="12600" kern="1200">
          <a:solidFill>
            <a:schemeClr val="tx1"/>
          </a:solidFill>
          <a:latin typeface="+mn-lt"/>
          <a:ea typeface="+mn-ea"/>
          <a:cs typeface="+mn-cs"/>
        </a:defRPr>
      </a:lvl3pPr>
      <a:lvl4pPr marL="8401050" indent="-1200150" algn="l" defTabSz="4800600" rtl="0" eaLnBrk="1" latinLnBrk="0" hangingPunct="1">
        <a:spcBef>
          <a:spcPct val="20000"/>
        </a:spcBef>
        <a:buFont typeface="Arial" pitchFamily="34" charset="0"/>
        <a:buChar char="–"/>
        <a:defRPr sz="10500" kern="1200">
          <a:solidFill>
            <a:schemeClr val="tx1"/>
          </a:solidFill>
          <a:latin typeface="+mn-lt"/>
          <a:ea typeface="+mn-ea"/>
          <a:cs typeface="+mn-cs"/>
        </a:defRPr>
      </a:lvl4pPr>
      <a:lvl5pPr marL="10801350" indent="-1200150" algn="l" defTabSz="4800600" rtl="0" eaLnBrk="1" latinLnBrk="0" hangingPunct="1">
        <a:spcBef>
          <a:spcPct val="20000"/>
        </a:spcBef>
        <a:buFont typeface="Arial" pitchFamily="34" charset="0"/>
        <a:buChar char="»"/>
        <a:defRPr sz="10500" kern="1200">
          <a:solidFill>
            <a:schemeClr val="tx1"/>
          </a:solidFill>
          <a:latin typeface="+mn-lt"/>
          <a:ea typeface="+mn-ea"/>
          <a:cs typeface="+mn-cs"/>
        </a:defRPr>
      </a:lvl5pPr>
      <a:lvl6pPr marL="13201650" indent="-1200150" algn="l" defTabSz="4800600" rtl="0" eaLnBrk="1" latinLnBrk="0" hangingPunct="1">
        <a:spcBef>
          <a:spcPct val="20000"/>
        </a:spcBef>
        <a:buFont typeface="Arial" pitchFamily="34" charset="0"/>
        <a:buChar char="•"/>
        <a:defRPr sz="10500" kern="1200">
          <a:solidFill>
            <a:schemeClr val="tx1"/>
          </a:solidFill>
          <a:latin typeface="+mn-lt"/>
          <a:ea typeface="+mn-ea"/>
          <a:cs typeface="+mn-cs"/>
        </a:defRPr>
      </a:lvl6pPr>
      <a:lvl7pPr marL="15601950" indent="-1200150" algn="l" defTabSz="4800600" rtl="0" eaLnBrk="1" latinLnBrk="0" hangingPunct="1">
        <a:spcBef>
          <a:spcPct val="20000"/>
        </a:spcBef>
        <a:buFont typeface="Arial" pitchFamily="34" charset="0"/>
        <a:buChar char="•"/>
        <a:defRPr sz="10500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0" indent="-1200150" algn="l" defTabSz="4800600" rtl="0" eaLnBrk="1" latinLnBrk="0" hangingPunct="1">
        <a:spcBef>
          <a:spcPct val="20000"/>
        </a:spcBef>
        <a:buFont typeface="Arial" pitchFamily="34" charset="0"/>
        <a:buChar char="•"/>
        <a:defRPr sz="10500" kern="1200">
          <a:solidFill>
            <a:schemeClr val="tx1"/>
          </a:solidFill>
          <a:latin typeface="+mn-lt"/>
          <a:ea typeface="+mn-ea"/>
          <a:cs typeface="+mn-cs"/>
        </a:defRPr>
      </a:lvl8pPr>
      <a:lvl9pPr marL="20402550" indent="-1200150" algn="l" defTabSz="4800600" rtl="0" eaLnBrk="1" latinLnBrk="0" hangingPunct="1">
        <a:spcBef>
          <a:spcPct val="20000"/>
        </a:spcBef>
        <a:buFont typeface="Arial" pitchFamily="34" charset="0"/>
        <a:buChar char="•"/>
        <a:defRPr sz="10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4800600" rtl="0" eaLnBrk="1" latinLnBrk="0" hangingPunct="1">
        <a:defRPr sz="9450" kern="1200">
          <a:solidFill>
            <a:schemeClr val="tx1"/>
          </a:solidFill>
          <a:latin typeface="+mn-lt"/>
          <a:ea typeface="+mn-ea"/>
          <a:cs typeface="+mn-cs"/>
        </a:defRPr>
      </a:lvl1pPr>
      <a:lvl2pPr marL="2400300" algn="l" defTabSz="4800600" rtl="0" eaLnBrk="1" latinLnBrk="0" hangingPunct="1">
        <a:defRPr sz="9450" kern="1200">
          <a:solidFill>
            <a:schemeClr val="tx1"/>
          </a:solidFill>
          <a:latin typeface="+mn-lt"/>
          <a:ea typeface="+mn-ea"/>
          <a:cs typeface="+mn-cs"/>
        </a:defRPr>
      </a:lvl2pPr>
      <a:lvl3pPr marL="4800600" algn="l" defTabSz="4800600" rtl="0" eaLnBrk="1" latinLnBrk="0" hangingPunct="1">
        <a:defRPr sz="9450" kern="1200">
          <a:solidFill>
            <a:schemeClr val="tx1"/>
          </a:solidFill>
          <a:latin typeface="+mn-lt"/>
          <a:ea typeface="+mn-ea"/>
          <a:cs typeface="+mn-cs"/>
        </a:defRPr>
      </a:lvl3pPr>
      <a:lvl4pPr marL="7200900" algn="l" defTabSz="4800600" rtl="0" eaLnBrk="1" latinLnBrk="0" hangingPunct="1">
        <a:defRPr sz="9450" kern="1200">
          <a:solidFill>
            <a:schemeClr val="tx1"/>
          </a:solidFill>
          <a:latin typeface="+mn-lt"/>
          <a:ea typeface="+mn-ea"/>
          <a:cs typeface="+mn-cs"/>
        </a:defRPr>
      </a:lvl4pPr>
      <a:lvl5pPr marL="9601200" algn="l" defTabSz="4800600" rtl="0" eaLnBrk="1" latinLnBrk="0" hangingPunct="1">
        <a:defRPr sz="9450" kern="1200">
          <a:solidFill>
            <a:schemeClr val="tx1"/>
          </a:solidFill>
          <a:latin typeface="+mn-lt"/>
          <a:ea typeface="+mn-ea"/>
          <a:cs typeface="+mn-cs"/>
        </a:defRPr>
      </a:lvl5pPr>
      <a:lvl6pPr marL="12001500" algn="l" defTabSz="4800600" rtl="0" eaLnBrk="1" latinLnBrk="0" hangingPunct="1">
        <a:defRPr sz="9450" kern="1200">
          <a:solidFill>
            <a:schemeClr val="tx1"/>
          </a:solidFill>
          <a:latin typeface="+mn-lt"/>
          <a:ea typeface="+mn-ea"/>
          <a:cs typeface="+mn-cs"/>
        </a:defRPr>
      </a:lvl6pPr>
      <a:lvl7pPr marL="14401800" algn="l" defTabSz="4800600" rtl="0" eaLnBrk="1" latinLnBrk="0" hangingPunct="1">
        <a:defRPr sz="9450" kern="1200">
          <a:solidFill>
            <a:schemeClr val="tx1"/>
          </a:solidFill>
          <a:latin typeface="+mn-lt"/>
          <a:ea typeface="+mn-ea"/>
          <a:cs typeface="+mn-cs"/>
        </a:defRPr>
      </a:lvl7pPr>
      <a:lvl8pPr marL="16802100" algn="l" defTabSz="4800600" rtl="0" eaLnBrk="1" latinLnBrk="0" hangingPunct="1">
        <a:defRPr sz="945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0" algn="l" defTabSz="4800600" rtl="0" eaLnBrk="1" latinLnBrk="0" hangingPunct="1">
        <a:defRPr sz="94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4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0565947"/>
              </p:ext>
            </p:extLst>
          </p:nvPr>
        </p:nvGraphicFramePr>
        <p:xfrm>
          <a:off x="2136019" y="8137154"/>
          <a:ext cx="44513112" cy="238166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3 Rectángulo"/>
          <p:cNvSpPr/>
          <p:nvPr/>
        </p:nvSpPr>
        <p:spPr>
          <a:xfrm>
            <a:off x="2880670" y="4464746"/>
            <a:ext cx="43924880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S6 Figure: </a:t>
            </a:r>
            <a:r>
              <a:rPr lang="en-GB" sz="11500" b="1" dirty="0">
                <a:latin typeface="Arial" panose="020B0604020202020204" pitchFamily="34" charset="0"/>
                <a:cs typeface="Arial" panose="020B0604020202020204" pitchFamily="34" charset="0"/>
              </a:rPr>
              <a:t>Distribution of </a:t>
            </a:r>
            <a:r>
              <a:rPr lang="en-GB" sz="115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GB" sz="115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orA</a:t>
            </a:r>
            <a:r>
              <a:rPr lang="en-GB" sz="11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5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types in </a:t>
            </a:r>
            <a:r>
              <a:rPr lang="en-GB" sz="115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genogroup</a:t>
            </a:r>
            <a:r>
              <a:rPr lang="en-GB" sz="115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 isolates </a:t>
            </a:r>
            <a:endParaRPr lang="es-AR" sz="1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21872946" y="30027586"/>
            <a:ext cx="644439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8800" b="1" dirty="0" err="1" smtClean="0">
                <a:solidFill>
                  <a:schemeClr val="tx1"/>
                </a:solidFill>
              </a:rPr>
              <a:t>Genosubtype</a:t>
            </a:r>
            <a:endParaRPr lang="es-AR" sz="8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63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-Design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8F8F8F"/>
      </a:accent3>
      <a:accent4>
        <a:srgbClr val="707070"/>
      </a:accent4>
      <a:accent5>
        <a:srgbClr val="AAB8DC"/>
      </a:accent5>
      <a:accent6>
        <a:srgbClr val="007B26"/>
      </a:accent6>
      <a:hlink>
        <a:srgbClr val="0000FF"/>
      </a:hlink>
      <a:folHlink>
        <a:srgbClr val="FF00FF"/>
      </a:folHlink>
    </a:clrScheme>
    <a:fontScheme name="Office-Desig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-Desig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25400" dist="127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25400" dist="127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25400" dist="127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35717" tIns="35717" rIns="35717" bIns="35717" numCol="1" spcCol="38100" rtlCol="0" anchor="ctr">
        <a:spAutoFit/>
      </a:bodyPr>
      <a:lstStyle>
        <a:defPPr marL="0" marR="0" indent="0" algn="ctr" defTabSz="1168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ctr" defTabSz="1168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2010</TotalTime>
  <Words>16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1_Tema de Office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Paula</dc:creator>
  <cp:lastModifiedBy>Meenakshi Akasapu</cp:lastModifiedBy>
  <cp:revision>223</cp:revision>
  <dcterms:modified xsi:type="dcterms:W3CDTF">2021-03-04T00:27:52Z</dcterms:modified>
</cp:coreProperties>
</file>