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61A02F-B3E1-410C-BF18-52978A9FF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2BB0834-5FC3-4B88-B4CD-87311CEAED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E3B01A-9629-49FD-A117-814BD36C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F5564B-365C-4692-8C2C-05DB5DB3F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C40B5C-5343-406B-B6C4-F09E0F16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25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0CF28B-EFCA-47DD-B6D1-6A72E7523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85D21B1-66D7-4C4B-89D4-F6467F61BD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4AA7CA2-9078-44CD-9062-830BBFDA2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5C25C7-3FF0-4334-9CAB-B1C2C00FA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A32C85-D077-48A5-A58F-800E62B45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472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8D69E0A-0E5D-4CE8-841F-EEF7847451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1044A89-4D62-40AD-A8E7-143515D25E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CFE067-6209-4DB1-8860-40EDAA08B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AFEDDB-F842-49B1-ABE9-23E27655F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A2DB7A-BB10-47CF-95D8-CEB68373E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94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EF7411-029C-4709-8989-0C1393BB4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35BD57-E7DA-459A-A525-E26310C37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1C2E4F-58F4-4B95-95DC-B37ABC034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84EE06-555C-4DE1-BA58-296AEF93B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287619-CD1D-4538-8E1E-323D50E9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59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0F3587-483D-4801-8FF7-E1F340EC7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B2F2ED1-D526-4F68-B1BE-07D391F83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CBDA8A-0FF6-4226-8079-DB950412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6A4AB7-D711-4164-B59A-2C89D55D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6C6C8D-4930-42BF-B9B7-5AA21CE7F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700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61995-CD51-40DE-AF30-03B195D4D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A2ACAA9-F151-4978-AAA7-EC88914CE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7B0DDA-596E-47F2-95A6-CE7A74AC8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5E17A79-B350-4A30-92A4-68D381237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097E42-E1B7-4ECA-A408-2CE4D285E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7A1EBA8-90D8-4BCE-802E-4A8E56E85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4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C570CC-FE3F-4991-A2D5-73D220149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13236C4-1378-4A48-9F5E-7F4698A36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803BD82-EA58-4372-9CD4-DBF262F0AB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873790E-0FBC-4E85-B8F2-64957D5D7D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1B8AA9B-DFCE-4758-9F3E-0E375BD6BD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8E975C4-2D66-4B8E-9FBA-B3C938FCB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52E592D-6686-4489-9E76-1E7C93A89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608C624-307C-45C8-B256-59A80ADBF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823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BEF6FB-8AB7-4EF5-880D-BF218A75E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880C8AE-C0C5-4B9A-B927-FB8EE983C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F616765-D5E7-4FB6-95C8-A5F49452C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0E7F665-0C13-4AEB-8B1B-FA4B1CD0B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50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267E735-2DC7-4113-9E0F-ABD8AD604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B51F655-8F7F-4423-B62A-E4EC5093B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A82AE58-BDC3-4494-99E7-B6B9D4181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890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2C7361-D5F9-4965-9F92-7612C8289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22A3C7-FB5D-40F6-A3C9-AA621AA51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7F59A37-27B9-4987-8D3E-26BFC813D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0437969-10B0-4D5D-A9C2-EEB4C46B6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1A0BBB5-3D5D-4BB8-A64B-E6657BE29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B5B1DA-2BF6-4EAB-9C2C-4FD93F3A3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12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73DCEA-9AA7-4320-8551-4F870F77D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6F3B2D0-F9D1-42D9-8D9C-587D11EA85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E073008-59EF-4AE2-864D-E9AFE0D8B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414BCEA-EA84-4691-909E-84456BDEE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5769C9-D353-449C-A170-D8705AD3B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C75FF6D-D69A-43B1-9CC7-981B7412D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779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22F3856-7A4F-443E-AC3B-1887CD282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4B5A652-8E08-4DE0-9180-E38780C74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036227-7F94-4935-97A6-A003B3B71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2550E-264E-47CC-A608-1C9A6D3A6B82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2991C6-9307-4B27-8ED6-63B177D7BB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BB7B6D6-611C-4492-9DC1-50B491F0D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E5188-438F-469F-9868-E6F279DC5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560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FAE3958-6774-4E4F-8564-2D41D971C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78099" y="303530"/>
            <a:ext cx="8235803" cy="47942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B34BEF0-5873-45E9-80BC-8212B21568B7}"/>
              </a:ext>
            </a:extLst>
          </p:cNvPr>
          <p:cNvSpPr txBox="1"/>
          <p:nvPr/>
        </p:nvSpPr>
        <p:spPr>
          <a:xfrm>
            <a:off x="1755514" y="5280661"/>
            <a:ext cx="8680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Galectin-14 is expressed in primary EVT but not in trophoblast cell lines. </a:t>
            </a:r>
            <a:r>
              <a:rPr lang="en-US" altLang="zh-CN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band of galectin-14 was detected in primary EVT, but was undetectable in HTR-8/</a:t>
            </a:r>
            <a:r>
              <a:rPr lang="en-US" altLang="zh-CN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Svneo</a:t>
            </a:r>
            <a:r>
              <a:rPr lang="en-US" altLang="zh-CN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SWAN-71, JAR, JEG-3 or </a:t>
            </a:r>
            <a:r>
              <a:rPr lang="en-US" altLang="zh-CN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BeWo</a:t>
            </a:r>
            <a:r>
              <a:rPr lang="en-US" altLang="zh-CN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114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E711F8A-5141-4572-A290-1981C71F3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231" y="1201337"/>
            <a:ext cx="9515856" cy="356920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E91036C-7185-4B8E-B297-FDE08844079A}"/>
              </a:ext>
            </a:extLst>
          </p:cNvPr>
          <p:cNvSpPr txBox="1"/>
          <p:nvPr/>
        </p:nvSpPr>
        <p:spPr>
          <a:xfrm>
            <a:off x="1181619" y="4924660"/>
            <a:ext cx="95158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altLang="zh-CN" sz="12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regulation of g</a:t>
            </a:r>
            <a:r>
              <a:rPr lang="en-US" altLang="zh-CN" sz="12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alectin-14 in trophoblast </a:t>
            </a:r>
            <a:r>
              <a:rPr lang="en-US" altLang="zh-CN" sz="12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did not affect other galectin family members expression</a:t>
            </a:r>
            <a:r>
              <a:rPr lang="en-US" altLang="zh-CN" sz="12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Primary EVTs were transfected with scramble siRNA or siRNA targeting galectin-14. </a:t>
            </a:r>
            <a:r>
              <a:rPr lang="en-US" altLang="zh-CN" sz="12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HTR-8/</a:t>
            </a:r>
            <a:r>
              <a:rPr lang="en-US" altLang="zh-CN" sz="1200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Svneo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was transfected with empty vehicle or vector containing galectin-14 gene. The expression level of galectins mRNA were examined using RT-qPCR. Results are represented as mean ± SEM of biological triplicates. Statistical analysis: Student’s t-test. ** p&lt;0.01, *** p&lt;0.001. </a:t>
            </a:r>
            <a:r>
              <a:rPr lang="en-US" altLang="zh-CN" sz="1200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-Ctrl, cells transfected with scramble siRNA; gal-14-siRNA, cells transfected with siRNA targeting galectin-14; WT, HTR-8/</a:t>
            </a:r>
            <a:r>
              <a:rPr lang="en-US" altLang="zh-CN" sz="1200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SVneo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transfected with empty vehicle; OE, galectin-14-over-expressed HTR-8/</a:t>
            </a:r>
            <a:r>
              <a:rPr lang="en-US" altLang="zh-CN" sz="1200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SVneo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6B2FF3D-E490-406D-9532-EAA2A186D398}"/>
              </a:ext>
            </a:extLst>
          </p:cNvPr>
          <p:cNvSpPr txBox="1"/>
          <p:nvPr/>
        </p:nvSpPr>
        <p:spPr>
          <a:xfrm>
            <a:off x="839449" y="135545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BC36AFE-40E8-4760-A5FC-57473C2D9FA9}"/>
              </a:ext>
            </a:extLst>
          </p:cNvPr>
          <p:cNvSpPr txBox="1"/>
          <p:nvPr/>
        </p:nvSpPr>
        <p:spPr>
          <a:xfrm>
            <a:off x="5939547" y="135545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829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158</Words>
  <Application>Microsoft Office PowerPoint</Application>
  <PresentationFormat>宽屏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喵</dc:creator>
  <cp:lastModifiedBy>喵</cp:lastModifiedBy>
  <cp:revision>4</cp:revision>
  <dcterms:created xsi:type="dcterms:W3CDTF">2020-12-06T16:13:20Z</dcterms:created>
  <dcterms:modified xsi:type="dcterms:W3CDTF">2021-02-09T18:09:25Z</dcterms:modified>
</cp:coreProperties>
</file>