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1B7D1-80F3-4C9B-9927-FE4011155A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EC503B-FBFD-4209-99F1-FB4A5D60BB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4368E-C4CD-4013-B3FD-B13591443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6D6C-F398-4A4C-ACCD-C484062B0481}" type="datetimeFigureOut">
              <a:rPr lang="en-US" smtClean="0"/>
              <a:t>10/9/20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27D2D-DF0B-42DE-9489-BD6DD2FCD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0187DC-6FD7-4D2C-8F48-E63C8D635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D43F7-B171-452D-BFC5-675C7A641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346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E4A54-FD2B-444A-BB1B-42D4DC344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288767-DE4D-498E-A5F9-BEBD4543B8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AFCB5C-2864-438E-A27F-0D7CA1167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6D6C-F398-4A4C-ACCD-C484062B0481}" type="datetimeFigureOut">
              <a:rPr lang="en-US" smtClean="0"/>
              <a:t>10/9/20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573656-A743-4014-9535-02EFFAA4E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7E8C3B-2CAC-4A55-92A5-FC008F1D2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D43F7-B171-452D-BFC5-675C7A641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7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6AD23E-8313-4B1B-8F9B-D3E1A1B23D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C2CE20-F02C-45B2-8DED-F7FC65A068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2F52A-40F6-4D2C-93CF-7523C8B65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6D6C-F398-4A4C-ACCD-C484062B0481}" type="datetimeFigureOut">
              <a:rPr lang="en-US" smtClean="0"/>
              <a:t>10/9/20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B377B7-8661-4EA6-A8B4-0890C6D75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CB162C-9F35-4325-A735-D074DF70A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D43F7-B171-452D-BFC5-675C7A641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93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9D741-E71A-49F3-95BB-389D312E2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CE0089-CF8C-4F88-A99F-67B71EC44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99086-2335-430E-BC1D-4D1B50773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6D6C-F398-4A4C-ACCD-C484062B0481}" type="datetimeFigureOut">
              <a:rPr lang="en-US" smtClean="0"/>
              <a:t>10/9/20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53575-E8FA-4CA6-8C51-8613F2BAC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5F4907-D2F8-4BAD-9FDD-320CFEF9B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D43F7-B171-452D-BFC5-675C7A641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516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B8539-485D-4549-85C9-EE8B91B91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195BA5-E3AD-4A7B-8D8E-95F8FD850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8517F5-A11B-45E5-9EFD-2DD4CE30C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6D6C-F398-4A4C-ACCD-C484062B0481}" type="datetimeFigureOut">
              <a:rPr lang="en-US" smtClean="0"/>
              <a:t>10/9/20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4BEEE5-4A12-4DEF-9E70-B510CC9C5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0B829-A250-47AF-9902-8A8EEA738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D43F7-B171-452D-BFC5-675C7A641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347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745EE-ADB2-496E-8078-3A7ABFA3B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AE957-F548-410A-A1EF-EF8B6478DF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EDEEC2-D263-4A35-8C4B-5B4EE8A20B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C88CF5-DB51-42AE-BEEC-46A9DB639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6D6C-F398-4A4C-ACCD-C484062B0481}" type="datetimeFigureOut">
              <a:rPr lang="en-US" smtClean="0"/>
              <a:t>10/9/20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5D0C2F-1FAB-4FF3-ACC8-1F83FB36E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E10116-65DC-4261-A0AE-EA73B4DE5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D43F7-B171-452D-BFC5-675C7A641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638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1A091-E599-4364-9E4F-8F2AFAD27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6F9705-35B1-4FBF-9217-D16F3E9EC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63F975-AD36-4122-A92C-96542FD276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19A214-94A1-40F6-B6A7-D6E9087A6C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211672-112B-4E57-B19A-147CEEC5CE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5E9E70-DA27-43D9-871E-A0D8004F1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6D6C-F398-4A4C-ACCD-C484062B0481}" type="datetimeFigureOut">
              <a:rPr lang="en-US" smtClean="0"/>
              <a:t>10/9/20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AE1370-1418-4149-9500-13DFF7272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C19B84-4986-4AEF-A966-6EFCEE3B7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D43F7-B171-452D-BFC5-675C7A641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619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35840-9C32-4832-9085-211150F59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E0E8D3-3933-4D61-9ACA-9A1AB246D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6D6C-F398-4A4C-ACCD-C484062B0481}" type="datetimeFigureOut">
              <a:rPr lang="en-US" smtClean="0"/>
              <a:t>10/9/20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8A7A07-E7DA-4637-B260-D29145A15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3EA0B2-0AD0-4657-8313-7B475857A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D43F7-B171-452D-BFC5-675C7A641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103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1EDF1C-4570-4B3C-8074-8E9AE400E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6D6C-F398-4A4C-ACCD-C484062B0481}" type="datetimeFigureOut">
              <a:rPr lang="en-US" smtClean="0"/>
              <a:t>10/9/20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14EA2A-6660-4494-9460-419550138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B449B0-2B4E-4AAE-8BCC-B767BD934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D43F7-B171-452D-BFC5-675C7A641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10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CA7F7-619E-4A06-9D46-4FAB29CB3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A4D0C-3340-40C9-8413-EE13C44167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26171E-DECC-4A7D-A1B5-600B083620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5A86A7-6D1F-406A-AA3A-93FEA984F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6D6C-F398-4A4C-ACCD-C484062B0481}" type="datetimeFigureOut">
              <a:rPr lang="en-US" smtClean="0"/>
              <a:t>10/9/20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2E4D1A-3BDD-4A81-833A-D8E57BAFE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63A2EF-E7B0-4443-82DE-BEE626D6E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D43F7-B171-452D-BFC5-675C7A641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99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20697-5481-4F45-A1CE-414E73FBD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8E6D2B-7779-4702-B9B3-CB546FFADC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3C7EA4-3550-46D7-84A1-DFC3051231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44F6F6-E731-4782-86A9-2C41DBAB0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6D6C-F398-4A4C-ACCD-C484062B0481}" type="datetimeFigureOut">
              <a:rPr lang="en-US" smtClean="0"/>
              <a:t>10/9/20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7836A5-C7CF-4279-BF7B-4A5FDAE50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47311-1AA0-4548-8D9C-59CBADF84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D43F7-B171-452D-BFC5-675C7A641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84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DEF360-D42E-4047-892B-3CACC9178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2415BC-9CEB-4B53-AD87-375C11BE02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E083A9-F936-4070-B7A2-E92FABBC6B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56D6C-F398-4A4C-ACCD-C484062B0481}" type="datetimeFigureOut">
              <a:rPr lang="en-US" smtClean="0"/>
              <a:t>10/9/20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B4092B-64AB-4B7F-8A48-A5B7FEF473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1EA8D5-75A9-4596-AE85-0D1D02F710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D43F7-B171-452D-BFC5-675C7A641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83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C52C68F-9009-0F41-A676-B4C8C4A9022A}"/>
              </a:ext>
            </a:extLst>
          </p:cNvPr>
          <p:cNvGrpSpPr/>
          <p:nvPr/>
        </p:nvGrpSpPr>
        <p:grpSpPr>
          <a:xfrm>
            <a:off x="3634689" y="1727205"/>
            <a:ext cx="3421093" cy="3403590"/>
            <a:chOff x="1319753" y="895033"/>
            <a:chExt cx="3421093" cy="340359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8BC58C2-9B70-4754-B593-23A5C3099D3A}"/>
                </a:ext>
              </a:extLst>
            </p:cNvPr>
            <p:cNvSpPr txBox="1"/>
            <p:nvPr/>
          </p:nvSpPr>
          <p:spPr>
            <a:xfrm>
              <a:off x="2532684" y="895033"/>
              <a:ext cx="9206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0070C0"/>
                  </a:solidFill>
                </a:rPr>
                <a:t>D</a:t>
              </a:r>
              <a:r>
                <a:rPr lang="en-US" baseline="-25000" dirty="0" err="1">
                  <a:solidFill>
                    <a:srgbClr val="0070C0"/>
                  </a:solidFill>
                </a:rPr>
                <a:t>Actual</a:t>
              </a:r>
              <a:endParaRPr lang="en-US" baseline="-25000" dirty="0">
                <a:solidFill>
                  <a:srgbClr val="0070C0"/>
                </a:solidFill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E14AF0C-7B6D-B348-A5FB-56954E439057}"/>
                </a:ext>
              </a:extLst>
            </p:cNvPr>
            <p:cNvGrpSpPr/>
            <p:nvPr/>
          </p:nvGrpSpPr>
          <p:grpSpPr>
            <a:xfrm>
              <a:off x="1319753" y="1079699"/>
              <a:ext cx="3421093" cy="3218924"/>
              <a:chOff x="1319753" y="1079699"/>
              <a:chExt cx="3421093" cy="3218924"/>
            </a:xfrm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B8A84AEC-85FD-4760-A6A6-67F31A85E10A}"/>
                  </a:ext>
                </a:extLst>
              </p:cNvPr>
              <p:cNvSpPr/>
              <p:nvPr/>
            </p:nvSpPr>
            <p:spPr>
              <a:xfrm>
                <a:off x="1319753" y="1205187"/>
                <a:ext cx="3346515" cy="3093436"/>
              </a:xfrm>
              <a:custGeom>
                <a:avLst/>
                <a:gdLst>
                  <a:gd name="connsiteX0" fmla="*/ 0 w 3346515"/>
                  <a:gd name="connsiteY0" fmla="*/ 529345 h 3093436"/>
                  <a:gd name="connsiteX1" fmla="*/ 820132 w 3346515"/>
                  <a:gd name="connsiteY1" fmla="*/ 1444 h 3093436"/>
                  <a:gd name="connsiteX2" fmla="*/ 1517715 w 3346515"/>
                  <a:gd name="connsiteY2" fmla="*/ 369089 h 3093436"/>
                  <a:gd name="connsiteX3" fmla="*/ 2224725 w 3346515"/>
                  <a:gd name="connsiteY3" fmla="*/ 255968 h 3093436"/>
                  <a:gd name="connsiteX4" fmla="*/ 2762053 w 3346515"/>
                  <a:gd name="connsiteY4" fmla="*/ 2584388 h 3093436"/>
                  <a:gd name="connsiteX5" fmla="*/ 3346515 w 3346515"/>
                  <a:gd name="connsiteY5" fmla="*/ 3093436 h 3093436"/>
                  <a:gd name="connsiteX6" fmla="*/ 3346515 w 3346515"/>
                  <a:gd name="connsiteY6" fmla="*/ 3093436 h 3093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46515" h="3093436">
                    <a:moveTo>
                      <a:pt x="0" y="529345"/>
                    </a:moveTo>
                    <a:cubicBezTo>
                      <a:pt x="283589" y="278749"/>
                      <a:pt x="567179" y="28153"/>
                      <a:pt x="820132" y="1444"/>
                    </a:cubicBezTo>
                    <a:cubicBezTo>
                      <a:pt x="1073085" y="-25265"/>
                      <a:pt x="1283616" y="326668"/>
                      <a:pt x="1517715" y="369089"/>
                    </a:cubicBezTo>
                    <a:cubicBezTo>
                      <a:pt x="1751814" y="411510"/>
                      <a:pt x="2017335" y="-113249"/>
                      <a:pt x="2224725" y="255968"/>
                    </a:cubicBezTo>
                    <a:cubicBezTo>
                      <a:pt x="2432115" y="625185"/>
                      <a:pt x="2575088" y="2111477"/>
                      <a:pt x="2762053" y="2584388"/>
                    </a:cubicBezTo>
                    <a:cubicBezTo>
                      <a:pt x="2949018" y="3057299"/>
                      <a:pt x="3346515" y="3093436"/>
                      <a:pt x="3346515" y="3093436"/>
                    </a:cubicBezTo>
                    <a:lnTo>
                      <a:pt x="3346515" y="3093436"/>
                    </a:lnTo>
                  </a:path>
                </a:pathLst>
              </a:cu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1CB5F8CA-7175-4549-A617-89146AC2F0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19753" y="1737724"/>
                <a:ext cx="3346515" cy="2551472"/>
              </a:xfrm>
              <a:prstGeom prst="straightConnector1">
                <a:avLst/>
              </a:prstGeom>
              <a:ln w="9525" cap="flat" cmpd="sng" algn="ctr">
                <a:solidFill>
                  <a:srgbClr val="FF0000"/>
                </a:solidFill>
                <a:prstDash val="lgDash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2A944F07-35C4-404F-8F92-EED03E9D2C72}"/>
                  </a:ext>
                </a:extLst>
              </p:cNvPr>
              <p:cNvSpPr/>
              <p:nvPr/>
            </p:nvSpPr>
            <p:spPr>
              <a:xfrm>
                <a:off x="1319753" y="1079699"/>
                <a:ext cx="3421093" cy="3093436"/>
              </a:xfrm>
              <a:custGeom>
                <a:avLst/>
                <a:gdLst>
                  <a:gd name="connsiteX0" fmla="*/ 0 w 3346515"/>
                  <a:gd name="connsiteY0" fmla="*/ 529345 h 3093436"/>
                  <a:gd name="connsiteX1" fmla="*/ 820132 w 3346515"/>
                  <a:gd name="connsiteY1" fmla="*/ 1444 h 3093436"/>
                  <a:gd name="connsiteX2" fmla="*/ 1517715 w 3346515"/>
                  <a:gd name="connsiteY2" fmla="*/ 369089 h 3093436"/>
                  <a:gd name="connsiteX3" fmla="*/ 2224725 w 3346515"/>
                  <a:gd name="connsiteY3" fmla="*/ 255968 h 3093436"/>
                  <a:gd name="connsiteX4" fmla="*/ 2762053 w 3346515"/>
                  <a:gd name="connsiteY4" fmla="*/ 2584388 h 3093436"/>
                  <a:gd name="connsiteX5" fmla="*/ 3346515 w 3346515"/>
                  <a:gd name="connsiteY5" fmla="*/ 3093436 h 3093436"/>
                  <a:gd name="connsiteX6" fmla="*/ 3346515 w 3346515"/>
                  <a:gd name="connsiteY6" fmla="*/ 3093436 h 3093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46515" h="3093436">
                    <a:moveTo>
                      <a:pt x="0" y="529345"/>
                    </a:moveTo>
                    <a:cubicBezTo>
                      <a:pt x="283589" y="278749"/>
                      <a:pt x="567179" y="28153"/>
                      <a:pt x="820132" y="1444"/>
                    </a:cubicBezTo>
                    <a:cubicBezTo>
                      <a:pt x="1073085" y="-25265"/>
                      <a:pt x="1283616" y="326668"/>
                      <a:pt x="1517715" y="369089"/>
                    </a:cubicBezTo>
                    <a:cubicBezTo>
                      <a:pt x="1751814" y="411510"/>
                      <a:pt x="2017335" y="-113249"/>
                      <a:pt x="2224725" y="255968"/>
                    </a:cubicBezTo>
                    <a:cubicBezTo>
                      <a:pt x="2432115" y="625185"/>
                      <a:pt x="2575088" y="2111477"/>
                      <a:pt x="2762053" y="2584388"/>
                    </a:cubicBezTo>
                    <a:cubicBezTo>
                      <a:pt x="2949018" y="3057299"/>
                      <a:pt x="3346515" y="3093436"/>
                      <a:pt x="3346515" y="3093436"/>
                    </a:cubicBezTo>
                    <a:lnTo>
                      <a:pt x="3346515" y="3093436"/>
                    </a:lnTo>
                  </a:path>
                </a:pathLst>
              </a:custGeom>
              <a:ln w="9525" cap="flat" cmpd="sng" algn="ctr">
                <a:solidFill>
                  <a:srgbClr val="0070C0"/>
                </a:solidFill>
                <a:prstDash val="lgDash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7F9E105-5777-4F60-A98C-4A7443996AFC}"/>
                  </a:ext>
                </a:extLst>
              </p:cNvPr>
              <p:cNvSpPr txBox="1"/>
              <p:nvPr/>
            </p:nvSpPr>
            <p:spPr>
              <a:xfrm>
                <a:off x="1874562" y="2751905"/>
                <a:ext cx="11184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>
                    <a:solidFill>
                      <a:srgbClr val="FF0000"/>
                    </a:solidFill>
                  </a:rPr>
                  <a:t>D</a:t>
                </a:r>
                <a:r>
                  <a:rPr lang="en-US" baseline="-25000" dirty="0" err="1">
                    <a:solidFill>
                      <a:srgbClr val="FF0000"/>
                    </a:solidFill>
                  </a:rPr>
                  <a:t>Euclidean</a:t>
                </a:r>
                <a:endParaRPr lang="en-US" baseline="-25000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173C206-EC62-4887-A836-9EF028CC426F}"/>
              </a:ext>
            </a:extLst>
          </p:cNvPr>
          <p:cNvSpPr txBox="1"/>
          <p:nvPr/>
        </p:nvSpPr>
        <p:spPr>
          <a:xfrm>
            <a:off x="817740" y="265411"/>
            <a:ext cx="9834664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2FAE121-CF5A-A344-91EB-E25A125DB65D}"/>
              </a:ext>
            </a:extLst>
          </p:cNvPr>
          <p:cNvSpPr/>
          <p:nvPr/>
        </p:nvSpPr>
        <p:spPr>
          <a:xfrm>
            <a:off x="2663130" y="1132077"/>
            <a:ext cx="5289631" cy="46530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06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5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Voxeleron LLC</dc:creator>
  <cp:lastModifiedBy>Megan McCarron</cp:lastModifiedBy>
  <cp:revision>36</cp:revision>
  <dcterms:created xsi:type="dcterms:W3CDTF">2020-07-03T16:55:31Z</dcterms:created>
  <dcterms:modified xsi:type="dcterms:W3CDTF">2020-10-09T17:11:23Z</dcterms:modified>
</cp:coreProperties>
</file>