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75" r:id="rId2"/>
    <p:sldId id="262" r:id="rId3"/>
    <p:sldId id="276" r:id="rId4"/>
    <p:sldId id="274" r:id="rId5"/>
    <p:sldId id="264" r:id="rId6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5"/>
    <p:restoredTop sz="94674"/>
  </p:normalViewPr>
  <p:slideViewPr>
    <p:cSldViewPr snapToGrid="0" snapToObjects="1">
      <p:cViewPr varScale="1">
        <p:scale>
          <a:sx n="132" d="100"/>
          <a:sy n="132" d="100"/>
        </p:scale>
        <p:origin x="22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Relationship Id="rId4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image" Target="../media/image32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12" Type="http://schemas.openxmlformats.org/officeDocument/2006/relationships/image" Target="../media/image31.emf"/><Relationship Id="rId2" Type="http://schemas.openxmlformats.org/officeDocument/2006/relationships/image" Target="../media/image21.emf"/><Relationship Id="rId1" Type="http://schemas.openxmlformats.org/officeDocument/2006/relationships/image" Target="../media/image20.emf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image" Target="../media/image24.emf"/><Relationship Id="rId15" Type="http://schemas.openxmlformats.org/officeDocument/2006/relationships/image" Target="../media/image34.emf"/><Relationship Id="rId10" Type="http://schemas.openxmlformats.org/officeDocument/2006/relationships/image" Target="../media/image29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Relationship Id="rId14" Type="http://schemas.openxmlformats.org/officeDocument/2006/relationships/image" Target="../media/image33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image" Target="../media/image36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7A6011-FE12-5B46-B792-7F0B52CF897A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27A19-A2A0-D840-86EB-2BD27E4A0D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495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5AAA65-2106-4297-8818-78E9A6A9B8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66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AAA65-2106-4297-8818-78E9A6A9B8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47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5AAA65-2106-4297-8818-78E9A6A9B8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66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531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923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6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0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89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12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37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15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372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85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92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AF190-55DB-6C45-B622-503955735343}" type="datetimeFigureOut">
              <a:rPr lang="en-US" smtClean="0"/>
              <a:t>10/19/20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A76F9-B6A6-2D44-9572-C375AB282A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12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oleObject" Target="../embeddings/oleObject6.bin"/><Relationship Id="rId18" Type="http://schemas.openxmlformats.org/officeDocument/2006/relationships/oleObject" Target="../embeddings/oleObject8.bin"/><Relationship Id="rId3" Type="http://schemas.openxmlformats.org/officeDocument/2006/relationships/oleObject" Target="../embeddings/oleObject1.bin"/><Relationship Id="rId21" Type="http://schemas.openxmlformats.org/officeDocument/2006/relationships/image" Target="../media/image13.e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emf"/><Relationship Id="rId17" Type="http://schemas.openxmlformats.org/officeDocument/2006/relationships/image" Target="../media/image15.em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11.emf"/><Relationship Id="rId20" Type="http://schemas.openxmlformats.org/officeDocument/2006/relationships/oleObject" Target="../embeddings/oleObject9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image" Target="../media/image14.emf"/><Relationship Id="rId10" Type="http://schemas.openxmlformats.org/officeDocument/2006/relationships/image" Target="../media/image8.emf"/><Relationship Id="rId19" Type="http://schemas.openxmlformats.org/officeDocument/2006/relationships/image" Target="../media/image12.emf"/><Relationship Id="rId4" Type="http://schemas.openxmlformats.org/officeDocument/2006/relationships/image" Target="../media/image5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0.emf"/><Relationship Id="rId22" Type="http://schemas.openxmlformats.org/officeDocument/2006/relationships/oleObject" Target="../embeddings/oleObject10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emf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9.emf"/><Relationship Id="rId4" Type="http://schemas.openxmlformats.org/officeDocument/2006/relationships/image" Target="../media/image16.emf"/><Relationship Id="rId9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emf"/><Relationship Id="rId18" Type="http://schemas.openxmlformats.org/officeDocument/2006/relationships/oleObject" Target="../embeddings/oleObject22.bin"/><Relationship Id="rId26" Type="http://schemas.openxmlformats.org/officeDocument/2006/relationships/oleObject" Target="../embeddings/oleObject26.bin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28.emf"/><Relationship Id="rId34" Type="http://schemas.openxmlformats.org/officeDocument/2006/relationships/image" Target="../media/image35.emf"/><Relationship Id="rId7" Type="http://schemas.openxmlformats.org/officeDocument/2006/relationships/image" Target="../media/image21.emf"/><Relationship Id="rId12" Type="http://schemas.openxmlformats.org/officeDocument/2006/relationships/oleObject" Target="../embeddings/oleObject19.bin"/><Relationship Id="rId17" Type="http://schemas.openxmlformats.org/officeDocument/2006/relationships/image" Target="../media/image26.emf"/><Relationship Id="rId25" Type="http://schemas.openxmlformats.org/officeDocument/2006/relationships/image" Target="../media/image30.emf"/><Relationship Id="rId33" Type="http://schemas.openxmlformats.org/officeDocument/2006/relationships/image" Target="../media/image34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21.bin"/><Relationship Id="rId20" Type="http://schemas.openxmlformats.org/officeDocument/2006/relationships/oleObject" Target="../embeddings/oleObject23.bin"/><Relationship Id="rId29" Type="http://schemas.openxmlformats.org/officeDocument/2006/relationships/image" Target="../media/image32.e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6.bin"/><Relationship Id="rId11" Type="http://schemas.openxmlformats.org/officeDocument/2006/relationships/image" Target="../media/image23.emf"/><Relationship Id="rId24" Type="http://schemas.openxmlformats.org/officeDocument/2006/relationships/oleObject" Target="../embeddings/oleObject25.bin"/><Relationship Id="rId32" Type="http://schemas.openxmlformats.org/officeDocument/2006/relationships/oleObject" Target="../embeddings/oleObject29.bin"/><Relationship Id="rId5" Type="http://schemas.openxmlformats.org/officeDocument/2006/relationships/image" Target="../media/image20.emf"/><Relationship Id="rId15" Type="http://schemas.openxmlformats.org/officeDocument/2006/relationships/image" Target="../media/image25.emf"/><Relationship Id="rId23" Type="http://schemas.openxmlformats.org/officeDocument/2006/relationships/image" Target="../media/image29.emf"/><Relationship Id="rId28" Type="http://schemas.openxmlformats.org/officeDocument/2006/relationships/oleObject" Target="../embeddings/oleObject27.bin"/><Relationship Id="rId10" Type="http://schemas.openxmlformats.org/officeDocument/2006/relationships/oleObject" Target="../embeddings/oleObject18.bin"/><Relationship Id="rId19" Type="http://schemas.openxmlformats.org/officeDocument/2006/relationships/image" Target="../media/image27.emf"/><Relationship Id="rId31" Type="http://schemas.openxmlformats.org/officeDocument/2006/relationships/image" Target="../media/image33.emf"/><Relationship Id="rId4" Type="http://schemas.openxmlformats.org/officeDocument/2006/relationships/oleObject" Target="../embeddings/oleObject15.bin"/><Relationship Id="rId9" Type="http://schemas.openxmlformats.org/officeDocument/2006/relationships/image" Target="../media/image22.emf"/><Relationship Id="rId14" Type="http://schemas.openxmlformats.org/officeDocument/2006/relationships/oleObject" Target="../embeddings/oleObject20.bin"/><Relationship Id="rId22" Type="http://schemas.openxmlformats.org/officeDocument/2006/relationships/oleObject" Target="../embeddings/oleObject24.bin"/><Relationship Id="rId27" Type="http://schemas.openxmlformats.org/officeDocument/2006/relationships/image" Target="../media/image31.emf"/><Relationship Id="rId30" Type="http://schemas.openxmlformats.org/officeDocument/2006/relationships/oleObject" Target="../embeddings/oleObject28.bin"/><Relationship Id="rId8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39.emf"/><Relationship Id="rId18" Type="http://schemas.openxmlformats.org/officeDocument/2006/relationships/image" Target="../media/image45.e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6.emf"/><Relationship Id="rId12" Type="http://schemas.openxmlformats.org/officeDocument/2006/relationships/oleObject" Target="../embeddings/oleObject33.bin"/><Relationship Id="rId17" Type="http://schemas.openxmlformats.org/officeDocument/2006/relationships/image" Target="../media/image40.emf"/><Relationship Id="rId2" Type="http://schemas.openxmlformats.org/officeDocument/2006/relationships/slideLayout" Target="../slideLayouts/slideLayout6.xml"/><Relationship Id="rId16" Type="http://schemas.openxmlformats.org/officeDocument/2006/relationships/oleObject" Target="../embeddings/oleObject34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38.emf"/><Relationship Id="rId5" Type="http://schemas.openxmlformats.org/officeDocument/2006/relationships/image" Target="../media/image42.png"/><Relationship Id="rId15" Type="http://schemas.openxmlformats.org/officeDocument/2006/relationships/image" Target="../media/image44.png"/><Relationship Id="rId10" Type="http://schemas.openxmlformats.org/officeDocument/2006/relationships/oleObject" Target="../embeddings/oleObject32.bin"/><Relationship Id="rId19" Type="http://schemas.openxmlformats.org/officeDocument/2006/relationships/image" Target="../media/image46.emf"/><Relationship Id="rId4" Type="http://schemas.openxmlformats.org/officeDocument/2006/relationships/image" Target="../media/image41.png"/><Relationship Id="rId9" Type="http://schemas.openxmlformats.org/officeDocument/2006/relationships/image" Target="../media/image37.emf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FC10253C-DA2A-469D-A8DB-190D2EFA30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09" y="1248660"/>
            <a:ext cx="1571625" cy="1009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486" y="1129320"/>
            <a:ext cx="268022" cy="326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9089" y="1129320"/>
            <a:ext cx="309793" cy="326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" name="Rectangle 3"/>
          <p:cNvSpPr/>
          <p:nvPr/>
        </p:nvSpPr>
        <p:spPr>
          <a:xfrm>
            <a:off x="365341" y="345420"/>
            <a:ext cx="6858000" cy="352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FF41AE4C-E66F-4D86-95A9-4D43E386B4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7451" y="1220085"/>
            <a:ext cx="2105025" cy="1066800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F5376399-452A-4EC3-B3DB-3096F9A91051}"/>
              </a:ext>
            </a:extLst>
          </p:cNvPr>
          <p:cNvSpPr/>
          <p:nvPr/>
        </p:nvSpPr>
        <p:spPr>
          <a:xfrm>
            <a:off x="2457450" y="1248660"/>
            <a:ext cx="134388" cy="141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324CCDF-8707-4D78-A54D-BAF56039A6EA}"/>
              </a:ext>
            </a:extLst>
          </p:cNvPr>
          <p:cNvSpPr/>
          <p:nvPr/>
        </p:nvSpPr>
        <p:spPr>
          <a:xfrm>
            <a:off x="2504155" y="2239400"/>
            <a:ext cx="134388" cy="141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35C625E-9CE4-4DAF-AFD2-798BB5A335F1}"/>
              </a:ext>
            </a:extLst>
          </p:cNvPr>
          <p:cNvSpPr/>
          <p:nvPr/>
        </p:nvSpPr>
        <p:spPr>
          <a:xfrm>
            <a:off x="463303" y="2286885"/>
            <a:ext cx="134388" cy="1419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5D9741F-37F8-40AF-98C6-FE767ECF1299}"/>
              </a:ext>
            </a:extLst>
          </p:cNvPr>
          <p:cNvSpPr txBox="1"/>
          <p:nvPr/>
        </p:nvSpPr>
        <p:spPr>
          <a:xfrm>
            <a:off x="2455208" y="1124329"/>
            <a:ext cx="268022" cy="326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924E28-1C4F-204F-B8F8-6F10BA9DA6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71"/>
          <a:stretch/>
        </p:blipFill>
        <p:spPr>
          <a:xfrm>
            <a:off x="396486" y="2357880"/>
            <a:ext cx="1766248" cy="18288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24207C2-1C0E-BC40-904A-8DB0F8D8032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29"/>
          <a:stretch/>
        </p:blipFill>
        <p:spPr>
          <a:xfrm>
            <a:off x="2548803" y="2428875"/>
            <a:ext cx="2153593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185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6486" y="1129320"/>
            <a:ext cx="268022" cy="326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20848" y="1184656"/>
            <a:ext cx="309793" cy="326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48938" y="1186465"/>
            <a:ext cx="268022" cy="326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63722" y="1129320"/>
            <a:ext cx="268022" cy="326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" name="Rectangle 3"/>
          <p:cNvSpPr/>
          <p:nvPr/>
        </p:nvSpPr>
        <p:spPr>
          <a:xfrm>
            <a:off x="365341" y="345420"/>
            <a:ext cx="6858000" cy="352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3571191" y="1309114"/>
          <a:ext cx="2305101" cy="1788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Prism 8" r:id="rId3" imgW="3841928" imgH="2982075" progId="Prism8.Document">
                  <p:embed/>
                </p:oleObj>
              </mc:Choice>
              <mc:Fallback>
                <p:oleObj name="Prism 8" r:id="rId3" imgW="3841928" imgH="2982075" progId="Prism8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71191" y="1309114"/>
                        <a:ext cx="2305101" cy="17888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5887082" y="1309115"/>
          <a:ext cx="1591424" cy="16411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rism 8" r:id="rId5" imgW="2661763" imgH="2765623" progId="Prism8.Document">
                  <p:embed/>
                </p:oleObj>
              </mc:Choice>
              <mc:Fallback>
                <p:oleObj name="Prism 8" r:id="rId5" imgW="2661763" imgH="2765623" progId="Prism8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87082" y="1309115"/>
                        <a:ext cx="1591424" cy="16411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/>
          </p:nvPr>
        </p:nvGraphicFramePr>
        <p:xfrm>
          <a:off x="2690839" y="3054766"/>
          <a:ext cx="1664391" cy="15493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Prism 8" r:id="rId7" imgW="2963917" imgH="2710879" progId="Prism8.Document">
                  <p:embed/>
                </p:oleObj>
              </mc:Choice>
              <mc:Fallback>
                <p:oleObj name="Prism 8" r:id="rId7" imgW="2963917" imgH="2710879" progId="Prism8.Document">
                  <p:embed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90839" y="3054766"/>
                        <a:ext cx="1664391" cy="15493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/>
          </p:nvPr>
        </p:nvGraphicFramePr>
        <p:xfrm>
          <a:off x="362632" y="3097948"/>
          <a:ext cx="2182273" cy="15077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Prism 8" r:id="rId9" imgW="4024877" imgH="2982075" progId="Prism8.Document">
                  <p:embed/>
                </p:oleObj>
              </mc:Choice>
              <mc:Fallback>
                <p:oleObj name="Prism 8" r:id="rId9" imgW="4024877" imgH="2982075" progId="Prism8.Document">
                  <p:embed/>
                  <p:pic>
                    <p:nvPicPr>
                      <p:cNvPr id="18" name="Object 17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2632" y="3097948"/>
                        <a:ext cx="2182273" cy="15077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385583" y="1326499"/>
          <a:ext cx="1695220" cy="1633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Prism 8" r:id="rId11" imgW="2574970" imgH="2665140" progId="Prism8.Document">
                  <p:embed/>
                </p:oleObj>
              </mc:Choice>
              <mc:Fallback>
                <p:oleObj name="Prism 8" r:id="rId11" imgW="2574970" imgH="2665140" progId="Prism8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5583" y="1326499"/>
                        <a:ext cx="1695220" cy="1633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4431074" y="3070724"/>
          <a:ext cx="2231296" cy="15334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Prism 8" r:id="rId13" imgW="3841928" imgH="2982075" progId="Prism8.Document">
                  <p:embed/>
                </p:oleObj>
              </mc:Choice>
              <mc:Fallback>
                <p:oleObj name="Prism 8" r:id="rId13" imgW="3841928" imgH="2982075" progId="Prism8.Document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431074" y="3070724"/>
                        <a:ext cx="2231296" cy="15334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581881" y="4612303"/>
          <a:ext cx="1399903" cy="1403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Prism 8" r:id="rId15" imgW="2748916" imgH="2747255" progId="Prism8.Document">
                  <p:embed/>
                </p:oleObj>
              </mc:Choice>
              <mc:Fallback>
                <p:oleObj name="Prism 8" r:id="rId15" imgW="2748916" imgH="2747255" progId="Prism8.Document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81881" y="4612303"/>
                        <a:ext cx="1399903" cy="14038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92892" y="2959603"/>
            <a:ext cx="296331" cy="326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41561" y="2959603"/>
            <a:ext cx="255198" cy="326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17"/>
          <a:srcRect l="68554" t="12836" b="65723"/>
          <a:stretch/>
        </p:blipFill>
        <p:spPr>
          <a:xfrm>
            <a:off x="4975743" y="1600910"/>
            <a:ext cx="761982" cy="381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7"/>
          <a:srcRect l="68554" t="12836" b="65723"/>
          <a:stretch/>
        </p:blipFill>
        <p:spPr>
          <a:xfrm>
            <a:off x="1687617" y="3366467"/>
            <a:ext cx="761982" cy="3810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555644" y="2960129"/>
            <a:ext cx="274434" cy="326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8748" y="4440978"/>
            <a:ext cx="296331" cy="326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53145" y="4440978"/>
            <a:ext cx="216726" cy="326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/>
          </p:nvPr>
        </p:nvGraphicFramePr>
        <p:xfrm>
          <a:off x="2314371" y="4641909"/>
          <a:ext cx="2042799" cy="14760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Prism 8" r:id="rId18" imgW="3841928" imgH="2982075" progId="Prism8.Document">
                  <p:embed/>
                </p:oleObj>
              </mc:Choice>
              <mc:Fallback>
                <p:oleObj name="Prism 8" r:id="rId18" imgW="3841928" imgH="2982075" progId="Prism8.Document">
                  <p:embed/>
                  <p:pic>
                    <p:nvPicPr>
                      <p:cNvPr id="27" name="Object 26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314371" y="4641909"/>
                        <a:ext cx="2042799" cy="14760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/>
          </p:nvPr>
        </p:nvGraphicFramePr>
        <p:xfrm>
          <a:off x="5083500" y="4606949"/>
          <a:ext cx="1523211" cy="14038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9" name="Prism 8" r:id="rId20" imgW="2831027" imgH="2765623" progId="Prism8.Document">
                  <p:embed/>
                </p:oleObj>
              </mc:Choice>
              <mc:Fallback>
                <p:oleObj name="Prism 8" r:id="rId20" imgW="2831027" imgH="2765623" progId="Prism8.Document">
                  <p:embed/>
                  <p:pic>
                    <p:nvPicPr>
                      <p:cNvPr id="28" name="Object 27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083500" y="4606949"/>
                        <a:ext cx="1523211" cy="14038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7"/>
          <a:srcRect l="68554" t="12836" b="65723"/>
          <a:stretch/>
        </p:blipFill>
        <p:spPr>
          <a:xfrm>
            <a:off x="3988930" y="4651088"/>
            <a:ext cx="761982" cy="381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7"/>
          <a:srcRect l="68554" t="12836" b="65723"/>
          <a:stretch/>
        </p:blipFill>
        <p:spPr>
          <a:xfrm>
            <a:off x="5613227" y="3435947"/>
            <a:ext cx="761982" cy="3810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821352" y="4447065"/>
            <a:ext cx="248786" cy="326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graphicFrame>
        <p:nvGraphicFramePr>
          <p:cNvPr id="33" name="Object 32"/>
          <p:cNvGraphicFramePr>
            <a:graphicFrameLocks noChangeAspect="1"/>
          </p:cNvGraphicFramePr>
          <p:nvPr>
            <p:extLst/>
          </p:nvPr>
        </p:nvGraphicFramePr>
        <p:xfrm>
          <a:off x="2117320" y="1336755"/>
          <a:ext cx="1619249" cy="1613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0" name="Prism 8" r:id="rId22" imgW="2574970" imgH="2756619" progId="Prism8.Document">
                  <p:embed/>
                </p:oleObj>
              </mc:Choice>
              <mc:Fallback>
                <p:oleObj name="Prism 8" r:id="rId22" imgW="2574970" imgH="2756619" progId="Prism8.Document">
                  <p:embed/>
                  <p:pic>
                    <p:nvPicPr>
                      <p:cNvPr id="33" name="Object 32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117320" y="1336755"/>
                        <a:ext cx="1619249" cy="16135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6796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5341" y="345420"/>
            <a:ext cx="6858000" cy="352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2083160" y="1111473"/>
          <a:ext cx="1946061" cy="1667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" name="Prism 8" r:id="rId3" imgW="3288399" imgH="2674144" progId="Prism8.Document">
                  <p:embed/>
                </p:oleObj>
              </mc:Choice>
              <mc:Fallback>
                <p:oleObj name="Prism 8" r:id="rId3" imgW="3288399" imgH="2674144" progId="Prism8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83160" y="1111473"/>
                        <a:ext cx="1946061" cy="1667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354391" y="1126051"/>
          <a:ext cx="1937749" cy="1667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Prism 8" r:id="rId5" imgW="3274714" imgH="2765623" progId="Prism8.Document">
                  <p:embed/>
                </p:oleObj>
              </mc:Choice>
              <mc:Fallback>
                <p:oleObj name="Prism 8" r:id="rId5" imgW="3274714" imgH="2765623" progId="Prism8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4391" y="1126051"/>
                        <a:ext cx="1937749" cy="1667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3794341" y="1111473"/>
          <a:ext cx="2060130" cy="16678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Prism 8" r:id="rId7" imgW="3247344" imgH="2783991" progId="Prism8.Document">
                  <p:embed/>
                </p:oleObj>
              </mc:Choice>
              <mc:Fallback>
                <p:oleObj name="Prism 8" r:id="rId7" imgW="3247344" imgH="2783991" progId="Prism8.Document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794341" y="1111473"/>
                        <a:ext cx="2060130" cy="16678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5652234" y="1128229"/>
          <a:ext cx="1952505" cy="16656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Prism 8" r:id="rId9" imgW="3375552" imgH="2692512" progId="Prism8.Document">
                  <p:embed/>
                </p:oleObj>
              </mc:Choice>
              <mc:Fallback>
                <p:oleObj name="Prism 8" r:id="rId9" imgW="3375552" imgH="2692512" progId="Prism8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652234" y="1128229"/>
                        <a:ext cx="1952505" cy="16656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1631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620" y="433920"/>
            <a:ext cx="6309360" cy="226481"/>
          </a:xfrm>
        </p:spPr>
        <p:txBody>
          <a:bodyPr>
            <a:normAutofit fontScale="90000"/>
          </a:bodyPr>
          <a:lstStyle/>
          <a:p>
            <a:pPr defTabSz="457200">
              <a:lnSpc>
                <a:spcPct val="200000"/>
              </a:lnSpc>
              <a:spcBef>
                <a:spcPts val="0"/>
              </a:spcBef>
            </a:pP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4</a:t>
            </a:r>
            <a:endParaRPr lang="en-US" dirty="0"/>
          </a:p>
        </p:txBody>
      </p:sp>
      <p:graphicFrame>
        <p:nvGraphicFramePr>
          <p:cNvPr id="11" name="Object 10"/>
          <p:cNvGraphicFramePr>
            <a:graphicFrameLocks/>
          </p:cNvGraphicFramePr>
          <p:nvPr>
            <p:extLst/>
          </p:nvPr>
        </p:nvGraphicFramePr>
        <p:xfrm>
          <a:off x="777673" y="4379779"/>
          <a:ext cx="2554512" cy="1039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69" name="Prism 8" r:id="rId4" imgW="7723471" imgH="3261195" progId="Prism8.Document">
                  <p:embed/>
                </p:oleObj>
              </mc:Choice>
              <mc:Fallback>
                <p:oleObj name="Prism 8" r:id="rId4" imgW="7723471" imgH="3261195" progId="Prism8.Document">
                  <p:embed/>
                  <p:pic>
                    <p:nvPicPr>
                      <p:cNvPr id="11" name="Object 10"/>
                      <p:cNvPicPr preferRelativeResize="0"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7673" y="4379779"/>
                        <a:ext cx="2554512" cy="10391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/>
          </p:cNvGraphicFramePr>
          <p:nvPr>
            <p:extLst/>
          </p:nvPr>
        </p:nvGraphicFramePr>
        <p:xfrm>
          <a:off x="4041821" y="4379780"/>
          <a:ext cx="2409471" cy="9707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Prism 8" r:id="rId6" imgW="6996357" imgH="3233823" progId="Prism8.Document">
                  <p:embed/>
                </p:oleObj>
              </mc:Choice>
              <mc:Fallback>
                <p:oleObj name="Prism 8" r:id="rId6" imgW="6996357" imgH="3233823" progId="Prism8.Document">
                  <p:embed/>
                  <p:pic>
                    <p:nvPicPr>
                      <p:cNvPr id="12" name="Object 11"/>
                      <p:cNvPicPr preferRelativeResize="0"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041821" y="4379780"/>
                        <a:ext cx="2409471" cy="97074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/>
          </p:cNvGraphicFramePr>
          <p:nvPr>
            <p:extLst/>
          </p:nvPr>
        </p:nvGraphicFramePr>
        <p:xfrm>
          <a:off x="4041820" y="5406740"/>
          <a:ext cx="2184652" cy="993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Prism 8" r:id="rId8" imgW="6857704" imgH="3910913" progId="Prism8.Document">
                  <p:embed/>
                </p:oleObj>
              </mc:Choice>
              <mc:Fallback>
                <p:oleObj name="Prism 8" r:id="rId8" imgW="6857704" imgH="3910913" progId="Prism8.Document">
                  <p:embed/>
                  <p:pic>
                    <p:nvPicPr>
                      <p:cNvPr id="14" name="Object 13"/>
                      <p:cNvPicPr preferRelativeResize="0"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41820" y="5406740"/>
                        <a:ext cx="2184652" cy="9930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/>
          </p:cNvGraphicFramePr>
          <p:nvPr>
            <p:extLst/>
          </p:nvPr>
        </p:nvGraphicFramePr>
        <p:xfrm>
          <a:off x="777673" y="6500249"/>
          <a:ext cx="2450836" cy="989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Prism 8" r:id="rId10" imgW="6796481" imgH="3096604" progId="Prism8.Document">
                  <p:embed/>
                </p:oleObj>
              </mc:Choice>
              <mc:Fallback>
                <p:oleObj name="Prism 8" r:id="rId10" imgW="6796481" imgH="3096604" progId="Prism8.Document">
                  <p:embed/>
                  <p:pic>
                    <p:nvPicPr>
                      <p:cNvPr id="15" name="Object 14"/>
                      <p:cNvPicPr preferRelativeResize="0"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77673" y="6500249"/>
                        <a:ext cx="2450836" cy="9896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/>
          </p:cNvGraphicFramePr>
          <p:nvPr>
            <p:extLst/>
          </p:nvPr>
        </p:nvGraphicFramePr>
        <p:xfrm>
          <a:off x="4041820" y="6529081"/>
          <a:ext cx="2334250" cy="96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Prism 8" r:id="rId12" imgW="7253854" imgH="3439471" progId="Prism8.Document">
                  <p:embed/>
                </p:oleObj>
              </mc:Choice>
              <mc:Fallback>
                <p:oleObj name="Prism 8" r:id="rId12" imgW="7253854" imgH="3439471" progId="Prism8.Document">
                  <p:embed/>
                  <p:pic>
                    <p:nvPicPr>
                      <p:cNvPr id="17" name="Object 16"/>
                      <p:cNvPicPr preferRelativeResize="0"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041820" y="6529081"/>
                        <a:ext cx="2334250" cy="960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701599" y="859384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53572" y="859384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1599" y="2014234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953572" y="2014234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1599" y="3143887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53572" y="3143887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1599" y="4221383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82739" y="4217107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4850" y="5253931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985959" y="5255262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8076" y="6313326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982739" y="6313326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18076" y="7394679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82739" y="7397919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33406" y="8650744"/>
            <a:ext cx="266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graphicFrame>
        <p:nvGraphicFramePr>
          <p:cNvPr id="6" name="Object 5"/>
          <p:cNvGraphicFramePr>
            <a:graphicFrameLocks/>
          </p:cNvGraphicFramePr>
          <p:nvPr>
            <p:extLst/>
          </p:nvPr>
        </p:nvGraphicFramePr>
        <p:xfrm>
          <a:off x="777674" y="891766"/>
          <a:ext cx="2565827" cy="12470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Prism 8" r:id="rId14" imgW="7587699" imgH="4249097" progId="Prism8.Document">
                  <p:embed/>
                </p:oleObj>
              </mc:Choice>
              <mc:Fallback>
                <p:oleObj name="Prism 8" r:id="rId14" imgW="7587699" imgH="4249097" progId="Prism8.Document">
                  <p:embed/>
                  <p:pic>
                    <p:nvPicPr>
                      <p:cNvPr id="6" name="Object 5"/>
                      <p:cNvPicPr preferRelativeResize="0"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77674" y="891766"/>
                        <a:ext cx="2565827" cy="12470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/>
          </p:cNvGraphicFramePr>
          <p:nvPr>
            <p:extLst/>
          </p:nvPr>
        </p:nvGraphicFramePr>
        <p:xfrm>
          <a:off x="4041820" y="887077"/>
          <a:ext cx="2334250" cy="11319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Prism 8" r:id="rId16" imgW="7272220" imgH="4163741" progId="Prism8.Document">
                  <p:embed/>
                </p:oleObj>
              </mc:Choice>
              <mc:Fallback>
                <p:oleObj name="Prism 8" r:id="rId16" imgW="7272220" imgH="4163741" progId="Prism8.Document">
                  <p:embed/>
                  <p:pic>
                    <p:nvPicPr>
                      <p:cNvPr id="19" name="Object 18"/>
                      <p:cNvPicPr preferRelativeResize="0"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4041820" y="887077"/>
                        <a:ext cx="2334250" cy="11319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/>
          </p:cNvGraphicFramePr>
          <p:nvPr>
            <p:extLst/>
          </p:nvPr>
        </p:nvGraphicFramePr>
        <p:xfrm>
          <a:off x="777673" y="2112170"/>
          <a:ext cx="240665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Prism 8" r:id="rId18" imgW="7089272" imgH="3637916" progId="Prism8.Document">
                  <p:embed/>
                </p:oleObj>
              </mc:Choice>
              <mc:Fallback>
                <p:oleObj name="Prism 8" r:id="rId18" imgW="7089272" imgH="3637916" progId="Prism8.Document">
                  <p:embed/>
                  <p:pic>
                    <p:nvPicPr>
                      <p:cNvPr id="40" name="Object 39"/>
                      <p:cNvPicPr preferRelativeResize="0"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777673" y="2112170"/>
                        <a:ext cx="240665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/>
          <p:cNvGraphicFramePr>
            <a:graphicFrameLocks/>
          </p:cNvGraphicFramePr>
          <p:nvPr>
            <p:extLst/>
          </p:nvPr>
        </p:nvGraphicFramePr>
        <p:xfrm>
          <a:off x="4041820" y="2142756"/>
          <a:ext cx="2334250" cy="9749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7" name="Prism 8" r:id="rId20" imgW="6877512" imgH="3558682" progId="Prism8.Document">
                  <p:embed/>
                </p:oleObj>
              </mc:Choice>
              <mc:Fallback>
                <p:oleObj name="Prism 8" r:id="rId20" imgW="6877512" imgH="3558682" progId="Prism8.Document">
                  <p:embed/>
                  <p:pic>
                    <p:nvPicPr>
                      <p:cNvPr id="41" name="Object 40"/>
                      <p:cNvPicPr preferRelativeResize="0"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4041820" y="2142756"/>
                        <a:ext cx="2334250" cy="9749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/>
          </p:cNvGraphicFramePr>
          <p:nvPr>
            <p:extLst/>
          </p:nvPr>
        </p:nvGraphicFramePr>
        <p:xfrm>
          <a:off x="781050" y="3243717"/>
          <a:ext cx="2562450" cy="10590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8" name="Prism 8" r:id="rId22" imgW="6836096" imgH="3471525" progId="Prism8.Document">
                  <p:embed/>
                </p:oleObj>
              </mc:Choice>
              <mc:Fallback>
                <p:oleObj name="Prism 8" r:id="rId22" imgW="6836096" imgH="3471525" progId="Prism8.Document">
                  <p:embed/>
                  <p:pic>
                    <p:nvPicPr>
                      <p:cNvPr id="43" name="Object 42"/>
                      <p:cNvPicPr preferRelativeResize="0"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781050" y="3243717"/>
                        <a:ext cx="2562450" cy="10590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/>
          </p:cNvGraphicFramePr>
          <p:nvPr>
            <p:extLst/>
          </p:nvPr>
        </p:nvGraphicFramePr>
        <p:xfrm>
          <a:off x="4041820" y="3142950"/>
          <a:ext cx="2334250" cy="11296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name="Prism 8" r:id="rId24" imgW="7080268" imgH="4342377" progId="Prism8.Document">
                  <p:embed/>
                </p:oleObj>
              </mc:Choice>
              <mc:Fallback>
                <p:oleObj name="Prism 8" r:id="rId24" imgW="7080268" imgH="4342377" progId="Prism8.Document">
                  <p:embed/>
                  <p:pic>
                    <p:nvPicPr>
                      <p:cNvPr id="44" name="Object 43"/>
                      <p:cNvPicPr preferRelativeResize="0"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4041820" y="3142950"/>
                        <a:ext cx="2334250" cy="11296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/>
          </p:cNvGraphicFramePr>
          <p:nvPr>
            <p:extLst/>
          </p:nvPr>
        </p:nvGraphicFramePr>
        <p:xfrm>
          <a:off x="751222" y="5407307"/>
          <a:ext cx="2328145" cy="999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0" name="Prism 8" r:id="rId26" imgW="6159401" imgH="3354115" progId="Prism8.Document">
                  <p:embed/>
                </p:oleObj>
              </mc:Choice>
              <mc:Fallback>
                <p:oleObj name="Prism 8" r:id="rId26" imgW="6159401" imgH="3354115" progId="Prism8.Document">
                  <p:embed/>
                  <p:pic>
                    <p:nvPicPr>
                      <p:cNvPr id="45" name="Object 44"/>
                      <p:cNvPicPr preferRelativeResize="0"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751222" y="5407307"/>
                        <a:ext cx="2328145" cy="9994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/>
          </p:cNvGraphicFramePr>
          <p:nvPr>
            <p:extLst/>
          </p:nvPr>
        </p:nvGraphicFramePr>
        <p:xfrm>
          <a:off x="777673" y="7603947"/>
          <a:ext cx="2708850" cy="1029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1" name="Prism 8" r:id="rId28" imgW="7325521" imgH="3435149" progId="Prism8.Document">
                  <p:embed/>
                </p:oleObj>
              </mc:Choice>
              <mc:Fallback>
                <p:oleObj name="Prism 8" r:id="rId28" imgW="7325521" imgH="3435149" progId="Prism8.Document">
                  <p:embed/>
                  <p:pic>
                    <p:nvPicPr>
                      <p:cNvPr id="47" name="Object 46"/>
                      <p:cNvPicPr preferRelativeResize="0"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777673" y="7603947"/>
                        <a:ext cx="2708850" cy="1029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47"/>
          <p:cNvGraphicFramePr>
            <a:graphicFrameLocks/>
          </p:cNvGraphicFramePr>
          <p:nvPr>
            <p:extLst/>
          </p:nvPr>
        </p:nvGraphicFramePr>
        <p:xfrm>
          <a:off x="4031450" y="7603946"/>
          <a:ext cx="2487317" cy="10259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2" name="Prism 8" r:id="rId30" imgW="7034531" imgH="3334306" progId="Prism8.Document">
                  <p:embed/>
                </p:oleObj>
              </mc:Choice>
              <mc:Fallback>
                <p:oleObj name="Prism 8" r:id="rId30" imgW="7034531" imgH="3334306" progId="Prism8.Document">
                  <p:embed/>
                  <p:pic>
                    <p:nvPicPr>
                      <p:cNvPr id="48" name="Object 47"/>
                      <p:cNvPicPr preferRelativeResize="0"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4031450" y="7603946"/>
                        <a:ext cx="2487317" cy="10259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/>
          </p:cNvGraphicFramePr>
          <p:nvPr>
            <p:extLst/>
          </p:nvPr>
        </p:nvGraphicFramePr>
        <p:xfrm>
          <a:off x="777674" y="8836832"/>
          <a:ext cx="2458179" cy="99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Prism 8" r:id="rId32" imgW="7064782" imgH="3439471" progId="Prism8.Document">
                  <p:embed/>
                </p:oleObj>
              </mc:Choice>
              <mc:Fallback>
                <p:oleObj name="Prism 8" r:id="rId32" imgW="7064782" imgH="3439471" progId="Prism8.Document">
                  <p:embed/>
                  <p:pic>
                    <p:nvPicPr>
                      <p:cNvPr id="49" name="Object 48"/>
                      <p:cNvPicPr preferRelativeResize="0"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777674" y="8836832"/>
                        <a:ext cx="2458179" cy="994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" name="Picture 49">
            <a:extLst>
              <a:ext uri="{FF2B5EF4-FFF2-40B4-BE49-F238E27FC236}">
                <a16:creationId xmlns:a16="http://schemas.microsoft.com/office/drawing/2014/main" id="{ACCEC6BD-B4D0-48CB-AEFD-FB4598455991}"/>
              </a:ext>
            </a:extLst>
          </p:cNvPr>
          <p:cNvPicPr>
            <a:picLocks noChangeAspect="1"/>
          </p:cNvPicPr>
          <p:nvPr/>
        </p:nvPicPr>
        <p:blipFill rotWithShape="1">
          <a:blip r:embed="rId34"/>
          <a:srcRect l="75494" t="24606" b="50599"/>
          <a:stretch/>
        </p:blipFill>
        <p:spPr>
          <a:xfrm>
            <a:off x="2959460" y="827833"/>
            <a:ext cx="1121574" cy="474248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CCEC6BD-B4D0-48CB-AEFD-FB4598455991}"/>
              </a:ext>
            </a:extLst>
          </p:cNvPr>
          <p:cNvPicPr>
            <a:picLocks noChangeAspect="1"/>
          </p:cNvPicPr>
          <p:nvPr/>
        </p:nvPicPr>
        <p:blipFill rotWithShape="1">
          <a:blip r:embed="rId34"/>
          <a:srcRect l="75494" t="24606" b="50599"/>
          <a:stretch/>
        </p:blipFill>
        <p:spPr>
          <a:xfrm>
            <a:off x="6451291" y="827833"/>
            <a:ext cx="1121574" cy="47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668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94460" y="837969"/>
            <a:ext cx="4703294" cy="1518485"/>
            <a:chOff x="1493976" y="1787509"/>
            <a:chExt cx="8184630" cy="230543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l="19699" t="24390" r="27022" b="49964"/>
            <a:stretch/>
          </p:blipFill>
          <p:spPr>
            <a:xfrm>
              <a:off x="1493976" y="1995680"/>
              <a:ext cx="8184630" cy="209726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244048" y="1830003"/>
              <a:ext cx="915525" cy="360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43" dirty="0"/>
                <a:t>(ad lib)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81525" y="1787509"/>
              <a:ext cx="1127529" cy="360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43" dirty="0"/>
                <a:t>(pair-fed)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986974" y="2282528"/>
              <a:ext cx="1570448" cy="397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6 weeks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B0F0">
                  <a:tint val="45000"/>
                  <a:satMod val="400000"/>
                </a:srgbClr>
              </a:duotone>
            </a:blip>
            <a:srcRect l="34095" t="47778" r="55905" b="43333"/>
            <a:stretch/>
          </p:blipFill>
          <p:spPr>
            <a:xfrm>
              <a:off x="6781201" y="2497384"/>
              <a:ext cx="540134" cy="255587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6719969" y="3421248"/>
              <a:ext cx="662597" cy="564848"/>
              <a:chOff x="9839143" y="3118960"/>
              <a:chExt cx="1829526" cy="1657741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 l="39212" t="47778" r="55905" b="43333"/>
              <a:stretch/>
            </p:blipFill>
            <p:spPr>
              <a:xfrm rot="7308941">
                <a:off x="10764971" y="3108258"/>
                <a:ext cx="892995" cy="914400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 l="34095" t="47778" r="55905" b="43333"/>
              <a:stretch/>
            </p:blipFill>
            <p:spPr>
              <a:xfrm rot="2015464">
                <a:off x="9839143" y="3862301"/>
                <a:ext cx="1828800" cy="914400"/>
              </a:xfrm>
              <a:prstGeom prst="rect">
                <a:avLst/>
              </a:prstGeom>
            </p:spPr>
          </p:pic>
        </p:grp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00B0F0">
                  <a:tint val="45000"/>
                  <a:satMod val="400000"/>
                </a:srgbClr>
              </a:duotone>
            </a:blip>
            <a:srcRect l="34095" t="47778" r="55905" b="43333"/>
            <a:stretch/>
          </p:blipFill>
          <p:spPr>
            <a:xfrm>
              <a:off x="3984066" y="2497384"/>
              <a:ext cx="540134" cy="255587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3861604" y="3361493"/>
              <a:ext cx="662597" cy="564848"/>
              <a:chOff x="9839143" y="3118960"/>
              <a:chExt cx="1829526" cy="1657741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 l="39212" t="47778" r="55905" b="43333"/>
              <a:stretch/>
            </p:blipFill>
            <p:spPr>
              <a:xfrm rot="7308941">
                <a:off x="10764971" y="3108258"/>
                <a:ext cx="892995" cy="914400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rcRect l="34095" t="47778" r="55905" b="43333"/>
              <a:stretch/>
            </p:blipFill>
            <p:spPr>
              <a:xfrm rot="2015464">
                <a:off x="9839143" y="3862301"/>
                <a:ext cx="1828800" cy="914400"/>
              </a:xfrm>
              <a:prstGeom prst="rect">
                <a:avLst/>
              </a:prstGeom>
            </p:spPr>
          </p:pic>
        </p:grpSp>
      </p:grpSp>
      <p:sp>
        <p:nvSpPr>
          <p:cNvPr id="33" name="TextBox 32"/>
          <p:cNvSpPr txBox="1"/>
          <p:nvPr/>
        </p:nvSpPr>
        <p:spPr>
          <a:xfrm>
            <a:off x="285047" y="755324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98640" y="755324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5016" y="2738292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10673" y="4562957"/>
            <a:ext cx="2551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255016" y="2622233"/>
          <a:ext cx="2215052" cy="17912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3" name="Prism 8" r:id="rId6" imgW="3256347" imgH="2811362" progId="Prism8.Document">
                  <p:embed/>
                </p:oleObj>
              </mc:Choice>
              <mc:Fallback>
                <p:oleObj name="Prism 8" r:id="rId6" imgW="3256347" imgH="2811362" progId="Prism8.Document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5016" y="2622233"/>
                        <a:ext cx="2215052" cy="17912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5117900" y="773821"/>
          <a:ext cx="2289238" cy="1904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Prism 8" r:id="rId8" imgW="3613242" imgH="3064551" progId="Prism8.Document">
                  <p:embed/>
                </p:oleObj>
              </mc:Choice>
              <mc:Fallback>
                <p:oleObj name="Prism 8" r:id="rId8" imgW="3613242" imgH="3064551" progId="Prism8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117900" y="773821"/>
                        <a:ext cx="2289238" cy="19042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/>
          </p:nvPr>
        </p:nvGraphicFramePr>
        <p:xfrm>
          <a:off x="340017" y="7517093"/>
          <a:ext cx="2161263" cy="1883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Prism 8" r:id="rId10" imgW="3631609" imgH="3101286" progId="Prism8.Document">
                  <p:embed/>
                </p:oleObj>
              </mc:Choice>
              <mc:Fallback>
                <p:oleObj name="Prism 8" r:id="rId10" imgW="3631609" imgH="3101286" progId="Prism8.Document">
                  <p:embed/>
                  <p:pic>
                    <p:nvPicPr>
                      <p:cNvPr id="25" name="Object 2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40017" y="7517093"/>
                        <a:ext cx="2161263" cy="18832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/>
          </p:nvPr>
        </p:nvGraphicFramePr>
        <p:xfrm>
          <a:off x="2481469" y="7517093"/>
          <a:ext cx="1721364" cy="1883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Prism 8" r:id="rId12" imgW="2985165" imgH="3415341" progId="Prism8.Document">
                  <p:embed/>
                </p:oleObj>
              </mc:Choice>
              <mc:Fallback>
                <p:oleObj name="Prism 8" r:id="rId12" imgW="2985165" imgH="3415341" progId="Prism8.Document">
                  <p:embed/>
                  <p:pic>
                    <p:nvPicPr>
                      <p:cNvPr id="26" name="Object 2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481469" y="7517093"/>
                        <a:ext cx="1721364" cy="18832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2442846" y="4559691"/>
            <a:ext cx="2744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268397" y="2720433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122845" y="2702280"/>
            <a:ext cx="2616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" name="Rectangle 3"/>
          <p:cNvSpPr/>
          <p:nvPr/>
        </p:nvSpPr>
        <p:spPr>
          <a:xfrm>
            <a:off x="255016" y="332321"/>
            <a:ext cx="16401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5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483299" y="4590872"/>
            <a:ext cx="1937993" cy="2567318"/>
            <a:chOff x="4801592" y="663639"/>
            <a:chExt cx="1937993" cy="2567318"/>
          </a:xfrm>
        </p:grpSpPr>
        <p:grpSp>
          <p:nvGrpSpPr>
            <p:cNvPr id="32" name="Group 31"/>
            <p:cNvGrpSpPr/>
            <p:nvPr/>
          </p:nvGrpSpPr>
          <p:grpSpPr>
            <a:xfrm>
              <a:off x="4801592" y="663639"/>
              <a:ext cx="939369" cy="2567318"/>
              <a:chOff x="4801592" y="663639"/>
              <a:chExt cx="939369" cy="2567318"/>
            </a:xfrm>
          </p:grpSpPr>
          <p:grpSp>
            <p:nvGrpSpPr>
              <p:cNvPr id="44" name="Group 43"/>
              <p:cNvGrpSpPr/>
              <p:nvPr/>
            </p:nvGrpSpPr>
            <p:grpSpPr>
              <a:xfrm>
                <a:off x="4801592" y="663639"/>
                <a:ext cx="939369" cy="2567318"/>
                <a:chOff x="4937896" y="890127"/>
                <a:chExt cx="939369" cy="2567318"/>
              </a:xfrm>
            </p:grpSpPr>
            <p:pic>
              <p:nvPicPr>
                <p:cNvPr id="46" name="Picture 45">
                  <a:extLst>
                    <a:ext uri="{FF2B5EF4-FFF2-40B4-BE49-F238E27FC236}">
                      <a16:creationId xmlns:a16="http://schemas.microsoft.com/office/drawing/2014/main" id="{CCE18DA9-29AD-4C02-8FA3-DDBD195863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937896" y="890127"/>
                  <a:ext cx="887386" cy="1439691"/>
                </a:xfrm>
                <a:prstGeom prst="rect">
                  <a:avLst/>
                </a:prstGeom>
              </p:spPr>
            </p:pic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0E3DDE8F-87B7-4FEA-83DA-E725E3FA5299}"/>
                    </a:ext>
                  </a:extLst>
                </p:cNvPr>
                <p:cNvSpPr txBox="1"/>
                <p:nvPr/>
              </p:nvSpPr>
              <p:spPr>
                <a:xfrm>
                  <a:off x="4989879" y="2345102"/>
                  <a:ext cx="88738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WT HFD PF</a:t>
                  </a:r>
                </a:p>
              </p:txBody>
            </p: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7FE76D4-DB66-4992-AA9C-BD5714FD2D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96470" y="2326398"/>
                  <a:ext cx="121920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9" name="Rectangle 48">
                  <a:extLst>
                    <a:ext uri="{FF2B5EF4-FFF2-40B4-BE49-F238E27FC236}">
                      <a16:creationId xmlns:a16="http://schemas.microsoft.com/office/drawing/2014/main" id="{D70EB15F-FE94-463E-8E9A-3C8E1B5BBC21}"/>
                    </a:ext>
                  </a:extLst>
                </p:cNvPr>
                <p:cNvSpPr/>
                <p:nvPr/>
              </p:nvSpPr>
              <p:spPr>
                <a:xfrm>
                  <a:off x="5280138" y="1802626"/>
                  <a:ext cx="306867" cy="306866"/>
                </a:xfrm>
                <a:prstGeom prst="rect">
                  <a:avLst/>
                </a:prstGeom>
                <a:noFill/>
                <a:ln w="9525"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pic>
              <p:nvPicPr>
                <p:cNvPr id="50" name="Picture 49">
                  <a:extLst>
                    <a:ext uri="{FF2B5EF4-FFF2-40B4-BE49-F238E27FC236}">
                      <a16:creationId xmlns:a16="http://schemas.microsoft.com/office/drawing/2014/main" id="{995B3281-E514-4A8F-AD58-4CEDC5EBD68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4"/>
                <a:srcRect l="38568" t="63381" r="26851" b="15304"/>
                <a:stretch/>
              </p:blipFill>
              <p:spPr>
                <a:xfrm>
                  <a:off x="5002785" y="2584987"/>
                  <a:ext cx="872461" cy="872458"/>
                </a:xfrm>
                <a:prstGeom prst="rect">
                  <a:avLst/>
                </a:prstGeom>
              </p:spPr>
            </p:pic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ACA92604-E166-48D3-ABC1-E41FCADABA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28814" y="3423610"/>
                  <a:ext cx="329184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98FC47FD-649F-4B51-8F55-D971B4F1ED46}"/>
                  </a:ext>
                </a:extLst>
              </p:cNvPr>
              <p:cNvSpPr txBox="1"/>
              <p:nvPr/>
            </p:nvSpPr>
            <p:spPr>
              <a:xfrm>
                <a:off x="4821771" y="1937840"/>
                <a:ext cx="42351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200</a:t>
                </a:r>
                <a:r>
                  <a:rPr lang="en-US" sz="600" dirty="0">
                    <a:latin typeface="Symbol" pitchFamily="2" charset="2"/>
                    <a:cs typeface="Arial" panose="020B0604020202020204" pitchFamily="34" charset="0"/>
                  </a:rPr>
                  <a:t>m</a:t>
                </a:r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5867126" y="675920"/>
              <a:ext cx="872459" cy="2555037"/>
              <a:chOff x="5867126" y="675920"/>
              <a:chExt cx="872459" cy="2555037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949992D9-34AA-452C-B7B5-893DAEC89F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5931411" y="675920"/>
                <a:ext cx="694146" cy="1419489"/>
              </a:xfrm>
              <a:prstGeom prst="rect">
                <a:avLst/>
              </a:prstGeom>
            </p:spPr>
          </p:pic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E3D07C3-AAF5-40F5-8AE6-46CDDE37D29C}"/>
                  </a:ext>
                </a:extLst>
              </p:cNvPr>
              <p:cNvSpPr txBox="1"/>
              <p:nvPr/>
            </p:nvSpPr>
            <p:spPr>
              <a:xfrm>
                <a:off x="5981997" y="2110693"/>
                <a:ext cx="69414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SA HFD</a:t>
                </a:r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8545E537-EA08-489F-BFD8-97814E4222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81997" y="2095409"/>
                <a:ext cx="121920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48641266-4BCD-42DA-8D7A-7212C208AAB3}"/>
                  </a:ext>
                </a:extLst>
              </p:cNvPr>
              <p:cNvSpPr/>
              <p:nvPr/>
            </p:nvSpPr>
            <p:spPr>
              <a:xfrm>
                <a:off x="6042957" y="1466504"/>
                <a:ext cx="306867" cy="306866"/>
              </a:xfrm>
              <a:prstGeom prst="rect">
                <a:avLst/>
              </a:prstGeom>
              <a:noFill/>
              <a:ln w="9525"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B0EF150F-D69F-4877-A822-9623BC6EB04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5"/>
              <a:srcRect l="16070" t="55695" r="39723" b="22687"/>
              <a:stretch/>
            </p:blipFill>
            <p:spPr>
              <a:xfrm>
                <a:off x="5867126" y="2358498"/>
                <a:ext cx="872459" cy="872459"/>
              </a:xfrm>
              <a:prstGeom prst="rect">
                <a:avLst/>
              </a:prstGeom>
            </p:spPr>
          </p:pic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6E9DF6D2-6E8F-4AB8-98C1-FCE21BBF832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02597" y="3190785"/>
                <a:ext cx="329184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2" name="TextBox 51"/>
          <p:cNvSpPr txBox="1"/>
          <p:nvPr/>
        </p:nvSpPr>
        <p:spPr>
          <a:xfrm>
            <a:off x="342177" y="7590038"/>
            <a:ext cx="2680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423901" y="7593879"/>
            <a:ext cx="2167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2510347" y="4559691"/>
          <a:ext cx="1703066" cy="168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Prism 8" r:id="rId16" imgW="3107251" imgH="3012689" progId="Prism8.Document">
                  <p:embed/>
                </p:oleObj>
              </mc:Choice>
              <mc:Fallback>
                <p:oleObj name="Prism 8" r:id="rId16" imgW="3107251" imgH="3012689" progId="Prism8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510347" y="4559691"/>
                        <a:ext cx="1703066" cy="168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A3C608E1-FC69-7047-9D53-5C659D52C659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81"/>
          <a:stretch/>
        </p:blipFill>
        <p:spPr>
          <a:xfrm>
            <a:off x="4202549" y="2589192"/>
            <a:ext cx="1733657" cy="182880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39289BFE-4FE7-CA47-8FB6-C570427F974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9074" y="2588196"/>
            <a:ext cx="2106154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158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70</Words>
  <Application>Microsoft Macintosh PowerPoint</Application>
  <PresentationFormat>Custom</PresentationFormat>
  <Paragraphs>51</Paragraphs>
  <Slides>5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Prism 8</vt:lpstr>
      <vt:lpstr>PowerPoint Presentation</vt:lpstr>
      <vt:lpstr>PowerPoint Presentation</vt:lpstr>
      <vt:lpstr>PowerPoint Presentation</vt:lpstr>
      <vt:lpstr>Supplementary Figure 4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2020-10-20T01:41:19Z</dcterms:created>
  <dcterms:modified xsi:type="dcterms:W3CDTF">2020-10-20T01:41:58Z</dcterms:modified>
</cp:coreProperties>
</file>