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DC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82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62515-F74A-4BAF-BDD5-EAFFD10EDC78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D1CA7E-3F46-4AB0-9D19-457CEEF6CC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948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00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04/02/2021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04/02/2021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04/02/2021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04/02/2021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04/02/2021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04/02/2021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04/02/2021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04/02/2021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04/02/2021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04/02/2021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04/02/2021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8B05F-E206-4FF8-A1AC-8A3BE00EF632}" type="datetimeFigureOut">
              <a:rPr lang="en-GB" smtClean="0"/>
              <a:pPr/>
              <a:t>04/02/2021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http://creativecommons.org/licenses/by/4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betologia logo.tif">
            <a:extLst>
              <a:ext uri="{FF2B5EF4-FFF2-40B4-BE49-F238E27FC236}">
                <a16:creationId xmlns:a16="http://schemas.microsoft.com/office/drawing/2014/main" id="{F163A3BE-B039-44D0-9D20-045F0631C36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5805264"/>
            <a:ext cx="79928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/>
              <a:t>Stephanie A. Amiel (2021) Diabetologia DOI 10.1007/s00125-020-05366-3 </a:t>
            </a:r>
          </a:p>
          <a:p>
            <a:r>
              <a:rPr lang="en-GB" sz="1200" dirty="0"/>
              <a:t>©The Authors 2021. Distributed under the terms of the CC BY 4.0 Attribution License (</a:t>
            </a:r>
            <a:r>
              <a:rPr lang="en-GB" sz="1200" dirty="0">
                <a:hlinkClick r:id="rId4"/>
              </a:rPr>
              <a:t>http://creativecommons.org/licenses/by/4.0/</a:t>
            </a:r>
            <a:r>
              <a:rPr lang="en-GB" sz="1200" dirty="0"/>
              <a:t>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260648"/>
            <a:ext cx="8712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A graphical summary of the potential consequences of hypoglycaemia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0AA9A40-8114-45E5-8435-78DDBD8BCD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92027" y="1022841"/>
            <a:ext cx="6375969" cy="4854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5991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51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University of Bristol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bzxjn</dc:creator>
  <cp:lastModifiedBy>Jose Ruffino</cp:lastModifiedBy>
  <cp:revision>36</cp:revision>
  <dcterms:created xsi:type="dcterms:W3CDTF">2016-06-15T12:53:43Z</dcterms:created>
  <dcterms:modified xsi:type="dcterms:W3CDTF">2021-02-04T11:53:30Z</dcterms:modified>
</cp:coreProperties>
</file>