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04/02/2021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869721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von Scholten et al (2021) Diabetologia DOI 10.1007/s00125-021-05398-3 </a:t>
            </a:r>
          </a:p>
          <a:p>
            <a:r>
              <a:rPr lang="en-GB" sz="1200" dirty="0"/>
              <a:t>©The Authors 2021.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752" y="116632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Hallmarks of the evolving profile of the individual with type 1 diabetes, and current and future options for the prevention of this disease and for the management of its associated complications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A8FD7B-295A-4EC0-BEAE-977A8321B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7657" y="1219853"/>
            <a:ext cx="4628685" cy="480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74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37</cp:revision>
  <dcterms:created xsi:type="dcterms:W3CDTF">2016-06-15T12:53:43Z</dcterms:created>
  <dcterms:modified xsi:type="dcterms:W3CDTF">2021-02-04T11:30:27Z</dcterms:modified>
</cp:coreProperties>
</file>