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/>
    <p:restoredTop sz="94617"/>
  </p:normalViewPr>
  <p:slideViewPr>
    <p:cSldViewPr snapToGrid="0" snapToObjects="1" showGuides="1">
      <p:cViewPr varScale="1">
        <p:scale>
          <a:sx n="106" d="100"/>
          <a:sy n="106" d="100"/>
        </p:scale>
        <p:origin x="1434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721-7EC2-C443-ADFE-238F33470E69}" type="datetimeFigureOut">
              <a:rPr lang="fr-FR" smtClean="0"/>
              <a:t>19/10/2020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4DB6-2076-3D40-99D0-C0B2E0DBE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730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721-7EC2-C443-ADFE-238F33470E69}" type="datetimeFigureOut">
              <a:rPr lang="fr-FR" smtClean="0"/>
              <a:t>19/10/2020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4DB6-2076-3D40-99D0-C0B2E0DBE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574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721-7EC2-C443-ADFE-238F33470E69}" type="datetimeFigureOut">
              <a:rPr lang="fr-FR" smtClean="0"/>
              <a:t>19/10/2020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4DB6-2076-3D40-99D0-C0B2E0DBE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5520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721-7EC2-C443-ADFE-238F33470E69}" type="datetimeFigureOut">
              <a:rPr lang="fr-FR" smtClean="0"/>
              <a:t>19/10/2020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4DB6-2076-3D40-99D0-C0B2E0DBE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475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721-7EC2-C443-ADFE-238F33470E69}" type="datetimeFigureOut">
              <a:rPr lang="fr-FR" smtClean="0"/>
              <a:t>19/10/2020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4DB6-2076-3D40-99D0-C0B2E0DBE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102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721-7EC2-C443-ADFE-238F33470E69}" type="datetimeFigureOut">
              <a:rPr lang="fr-FR" smtClean="0"/>
              <a:t>19/10/2020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4DB6-2076-3D40-99D0-C0B2E0DBE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5970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721-7EC2-C443-ADFE-238F33470E69}" type="datetimeFigureOut">
              <a:rPr lang="fr-FR" smtClean="0"/>
              <a:t>19/10/2020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4DB6-2076-3D40-99D0-C0B2E0DBE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6134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721-7EC2-C443-ADFE-238F33470E69}" type="datetimeFigureOut">
              <a:rPr lang="fr-FR" smtClean="0"/>
              <a:t>19/10/2020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4DB6-2076-3D40-99D0-C0B2E0DBE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9029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721-7EC2-C443-ADFE-238F33470E69}" type="datetimeFigureOut">
              <a:rPr lang="fr-FR" smtClean="0"/>
              <a:t>19/10/2020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4DB6-2076-3D40-99D0-C0B2E0DBE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0958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721-7EC2-C443-ADFE-238F33470E69}" type="datetimeFigureOut">
              <a:rPr lang="fr-FR" smtClean="0"/>
              <a:t>19/10/2020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4DB6-2076-3D40-99D0-C0B2E0DBE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86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721-7EC2-C443-ADFE-238F33470E69}" type="datetimeFigureOut">
              <a:rPr lang="fr-FR" smtClean="0"/>
              <a:t>19/10/2020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4DB6-2076-3D40-99D0-C0B2E0DBE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392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F2721-7EC2-C443-ADFE-238F33470E69}" type="datetimeFigureOut">
              <a:rPr lang="fr-FR" smtClean="0"/>
              <a:t>19/10/2020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A4DB6-2076-3D40-99D0-C0B2E0DBE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0253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5980FBF-5A2B-7143-AD6C-A4400A85A0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100" y="552324"/>
            <a:ext cx="7543800" cy="523036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BAF5825E-2668-5E43-BF4E-A1F314805A41}"/>
              </a:ext>
            </a:extLst>
          </p:cNvPr>
          <p:cNvSpPr txBox="1"/>
          <p:nvPr/>
        </p:nvSpPr>
        <p:spPr>
          <a:xfrm>
            <a:off x="3743567" y="6407025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Supplementary Figure 1</a:t>
            </a:r>
          </a:p>
        </p:txBody>
      </p:sp>
    </p:spTree>
    <p:extLst>
      <p:ext uri="{BB962C8B-B14F-4D97-AF65-F5344CB8AC3E}">
        <p14:creationId xmlns:p14="http://schemas.microsoft.com/office/powerpoint/2010/main" val="32198257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</Words>
  <Application>Microsoft Office PowerPoint</Application>
  <PresentationFormat>Format A4 (210 x 297 mm)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Review</dc:creator>
  <cp:lastModifiedBy>Vanessa SOUFFLET-FRESLON</cp:lastModifiedBy>
  <cp:revision>3</cp:revision>
  <dcterms:created xsi:type="dcterms:W3CDTF">2020-03-30T08:13:50Z</dcterms:created>
  <dcterms:modified xsi:type="dcterms:W3CDTF">2020-10-19T13:36:22Z</dcterms:modified>
</cp:coreProperties>
</file>