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13" userDrawn="1">
          <p15:clr>
            <a:srgbClr val="A4A3A4"/>
          </p15:clr>
        </p15:guide>
        <p15:guide id="2" pos="306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5854"/>
    <p:restoredTop sz="96291"/>
  </p:normalViewPr>
  <p:slideViewPr>
    <p:cSldViewPr snapToGrid="0" snapToObjects="1">
      <p:cViewPr>
        <p:scale>
          <a:sx n="267" d="100"/>
          <a:sy n="267" d="100"/>
        </p:scale>
        <p:origin x="-840" y="-11464"/>
      </p:cViewPr>
      <p:guideLst>
        <p:guide orient="horz" pos="4513"/>
        <p:guide pos="306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036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4025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701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44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99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3314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42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782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673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32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EDE0A-6A5D-184A-92D4-1F07D8AF3E52}" type="datetimeFigureOut">
              <a:rPr lang="fr-FR" smtClean="0"/>
              <a:t>21/10/2020</a:t>
            </a:fld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AB2FA-2F70-6C43-B803-01D00947FD9B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7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Rosa moschata_3__densfl_12-13.jpe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3" b="17415"/>
          <a:stretch/>
        </p:blipFill>
        <p:spPr>
          <a:xfrm>
            <a:off x="464969" y="5943938"/>
            <a:ext cx="2234538" cy="1458472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A00836CB-1D60-9445-B2E2-46AB0861D2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03" r="6235" b="18630"/>
          <a:stretch/>
        </p:blipFill>
        <p:spPr>
          <a:xfrm>
            <a:off x="2622822" y="4454254"/>
            <a:ext cx="2089098" cy="145106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B1D86922-13DB-F04E-B0FE-25C67940CD7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302" b="18536"/>
          <a:stretch/>
        </p:blipFill>
        <p:spPr>
          <a:xfrm>
            <a:off x="489160" y="-82684"/>
            <a:ext cx="2227891" cy="1452732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0A1B87AB-BDD7-0A49-8A3A-EBE3A67A42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32" r="4274" b="17875"/>
          <a:stretch/>
        </p:blipFill>
        <p:spPr>
          <a:xfrm>
            <a:off x="2611692" y="-82684"/>
            <a:ext cx="2156477" cy="1464533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618C1F3-FE05-6147-BA4A-1DE1CF25849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649" r="5027" b="17418"/>
          <a:stretch/>
        </p:blipFill>
        <p:spPr>
          <a:xfrm>
            <a:off x="2622822" y="7539814"/>
            <a:ext cx="2147651" cy="1472691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79F62023-CD31-3F48-B2E7-5C2ADF1C9C7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903" t="1" b="19046"/>
          <a:stretch/>
        </p:blipFill>
        <p:spPr>
          <a:xfrm>
            <a:off x="2622822" y="1464067"/>
            <a:ext cx="2237367" cy="1443637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EF55D2D-4819-C046-9ADB-AD8107A1FF8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7325" r="4273" b="18834"/>
          <a:stretch/>
        </p:blipFill>
        <p:spPr>
          <a:xfrm>
            <a:off x="4749632" y="-86439"/>
            <a:ext cx="2101965" cy="1447439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0D171900-6D2F-8143-BD74-8BDBDBC86DFF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6753" r="3551" b="17417"/>
          <a:stretch/>
        </p:blipFill>
        <p:spPr>
          <a:xfrm>
            <a:off x="469064" y="2950033"/>
            <a:ext cx="2132708" cy="1472691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D37BA28D-93AF-8345-806F-C0786949393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193" r="4463" b="18830"/>
          <a:stretch/>
        </p:blipFill>
        <p:spPr>
          <a:xfrm>
            <a:off x="464969" y="4457831"/>
            <a:ext cx="2124355" cy="1447491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525E3A8B-477A-F54A-8DC1-832426321532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6650" r="4500" b="18630"/>
          <a:stretch/>
        </p:blipFill>
        <p:spPr>
          <a:xfrm>
            <a:off x="2637050" y="5938114"/>
            <a:ext cx="2112582" cy="145106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01FCF9DE-633B-A846-B734-21D0971C149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188" r="4467" b="17561"/>
          <a:stretch/>
        </p:blipFill>
        <p:spPr>
          <a:xfrm>
            <a:off x="464970" y="1464067"/>
            <a:ext cx="2124354" cy="1470132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E405F372-4F81-554E-BDCF-B417E8754BAC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5470" r="4273" b="17878"/>
          <a:stretch/>
        </p:blipFill>
        <p:spPr>
          <a:xfrm>
            <a:off x="4711919" y="1469713"/>
            <a:ext cx="2146081" cy="1464486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40A5FE2D-9F9E-4846-A792-9427E4583589}"/>
              </a:ext>
            </a:extLst>
          </p:cNvPr>
          <p:cNvSpPr txBox="1"/>
          <p:nvPr/>
        </p:nvSpPr>
        <p:spPr>
          <a:xfrm>
            <a:off x="4920922" y="8872313"/>
            <a:ext cx="19218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err="1"/>
              <a:t>Supplementary</a:t>
            </a:r>
            <a:r>
              <a:rPr lang="fr-FR" sz="1400" dirty="0"/>
              <a:t> Figure 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82436BB-82AF-F947-9C7C-63524681B830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6942" r="4839" b="20727"/>
          <a:stretch/>
        </p:blipFill>
        <p:spPr>
          <a:xfrm>
            <a:off x="484093" y="7554066"/>
            <a:ext cx="2076469" cy="1399434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0997667-16C8-2A41-BFAF-6706944F7268}"/>
              </a:ext>
            </a:extLst>
          </p:cNvPr>
          <p:cNvSpPr txBox="1"/>
          <p:nvPr/>
        </p:nvSpPr>
        <p:spPr>
          <a:xfrm>
            <a:off x="735343" y="1283363"/>
            <a:ext cx="18165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Jun  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7C552C5-F770-3847-AEEF-4ECA66D02B26}"/>
              </a:ext>
            </a:extLst>
          </p:cNvPr>
          <p:cNvSpPr txBox="1"/>
          <p:nvPr/>
        </p:nvSpPr>
        <p:spPr>
          <a:xfrm>
            <a:off x="2884367" y="1283363"/>
            <a:ext cx="18165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Jun  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AA23BED-074A-8E4C-9513-C454F36D2C7A}"/>
              </a:ext>
            </a:extLst>
          </p:cNvPr>
          <p:cNvSpPr txBox="1"/>
          <p:nvPr/>
        </p:nvSpPr>
        <p:spPr>
          <a:xfrm>
            <a:off x="4973565" y="1283362"/>
            <a:ext cx="18165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Jun  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FB939E2-53B8-D64B-A07A-888EFBA359AF}"/>
              </a:ext>
            </a:extLst>
          </p:cNvPr>
          <p:cNvSpPr txBox="1"/>
          <p:nvPr/>
        </p:nvSpPr>
        <p:spPr>
          <a:xfrm rot="16200000">
            <a:off x="-404835" y="617728"/>
            <a:ext cx="15552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Density</a:t>
            </a:r>
            <a:r>
              <a:rPr lang="fr-FR" sz="800" dirty="0"/>
              <a:t> of </a:t>
            </a:r>
            <a:r>
              <a:rPr lang="fr-FR" sz="800" dirty="0" err="1"/>
              <a:t>opened</a:t>
            </a:r>
            <a:r>
              <a:rPr lang="fr-FR" sz="800" dirty="0"/>
              <a:t> </a:t>
            </a:r>
            <a:r>
              <a:rPr lang="fr-FR" sz="800" dirty="0" err="1"/>
              <a:t>flowers</a:t>
            </a:r>
            <a:r>
              <a:rPr lang="fr-FR" sz="800" dirty="0"/>
              <a:t> (f/m</a:t>
            </a:r>
            <a:r>
              <a:rPr lang="fr-FR" sz="800" baseline="30000" dirty="0"/>
              <a:t>2</a:t>
            </a:r>
            <a:r>
              <a:rPr lang="fr-FR" sz="800" dirty="0"/>
              <a:t>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292DAE0E-BC4C-CD4A-93AD-A72652189042}"/>
              </a:ext>
            </a:extLst>
          </p:cNvPr>
          <p:cNvSpPr txBox="1"/>
          <p:nvPr/>
        </p:nvSpPr>
        <p:spPr>
          <a:xfrm rot="16200000">
            <a:off x="-398534" y="2150345"/>
            <a:ext cx="15552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Density</a:t>
            </a:r>
            <a:r>
              <a:rPr lang="fr-FR" sz="800" dirty="0"/>
              <a:t> of </a:t>
            </a:r>
            <a:r>
              <a:rPr lang="fr-FR" sz="800" dirty="0" err="1"/>
              <a:t>opened</a:t>
            </a:r>
            <a:r>
              <a:rPr lang="fr-FR" sz="800" dirty="0"/>
              <a:t> </a:t>
            </a:r>
            <a:r>
              <a:rPr lang="fr-FR" sz="800" dirty="0" err="1"/>
              <a:t>flowers</a:t>
            </a:r>
            <a:r>
              <a:rPr lang="fr-FR" sz="800" dirty="0"/>
              <a:t> (f/m</a:t>
            </a:r>
            <a:r>
              <a:rPr lang="fr-FR" sz="800" baseline="30000" dirty="0"/>
              <a:t>2</a:t>
            </a:r>
            <a:r>
              <a:rPr lang="fr-FR" sz="800" dirty="0"/>
              <a:t>)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E3FC44B-78EA-6A42-A068-4D0FE0C0D8C9}"/>
              </a:ext>
            </a:extLst>
          </p:cNvPr>
          <p:cNvSpPr txBox="1"/>
          <p:nvPr/>
        </p:nvSpPr>
        <p:spPr>
          <a:xfrm>
            <a:off x="557866" y="2838610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01DF3AF-3715-044F-AD79-7DB5AA4FB2B1}"/>
              </a:ext>
            </a:extLst>
          </p:cNvPr>
          <p:cNvSpPr txBox="1"/>
          <p:nvPr/>
        </p:nvSpPr>
        <p:spPr>
          <a:xfrm>
            <a:off x="15454" y="-71091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3356E5C8-8D28-474E-B159-D36E55717343}"/>
              </a:ext>
            </a:extLst>
          </p:cNvPr>
          <p:cNvSpPr txBox="1"/>
          <p:nvPr/>
        </p:nvSpPr>
        <p:spPr>
          <a:xfrm>
            <a:off x="0" y="445425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b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D33743D8-0549-AC42-94E8-5EC96C7A4DEC}"/>
              </a:ext>
            </a:extLst>
          </p:cNvPr>
          <p:cNvSpPr txBox="1"/>
          <p:nvPr/>
        </p:nvSpPr>
        <p:spPr>
          <a:xfrm>
            <a:off x="3074" y="744112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7229EB39-F2F0-D04E-8C64-9FF3D048FB7C}"/>
              </a:ext>
            </a:extLst>
          </p:cNvPr>
          <p:cNvSpPr txBox="1"/>
          <p:nvPr/>
        </p:nvSpPr>
        <p:spPr>
          <a:xfrm rot="16200000">
            <a:off x="-408503" y="5166420"/>
            <a:ext cx="15552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Density</a:t>
            </a:r>
            <a:r>
              <a:rPr lang="fr-FR" sz="800" dirty="0"/>
              <a:t> of </a:t>
            </a:r>
            <a:r>
              <a:rPr lang="fr-FR" sz="800" dirty="0" err="1"/>
              <a:t>opened</a:t>
            </a:r>
            <a:r>
              <a:rPr lang="fr-FR" sz="800" dirty="0"/>
              <a:t> </a:t>
            </a:r>
            <a:r>
              <a:rPr lang="fr-FR" sz="800" dirty="0" err="1"/>
              <a:t>flowers</a:t>
            </a:r>
            <a:r>
              <a:rPr lang="fr-FR" sz="800" dirty="0"/>
              <a:t> (f/m</a:t>
            </a:r>
            <a:r>
              <a:rPr lang="fr-FR" sz="800" baseline="30000" dirty="0"/>
              <a:t>2</a:t>
            </a:r>
            <a:r>
              <a:rPr lang="fr-FR" sz="800" dirty="0"/>
              <a:t>)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85CF98F1-D60B-B34F-B68D-6C2E3376C4BF}"/>
              </a:ext>
            </a:extLst>
          </p:cNvPr>
          <p:cNvSpPr txBox="1"/>
          <p:nvPr/>
        </p:nvSpPr>
        <p:spPr>
          <a:xfrm rot="16200000">
            <a:off x="-416275" y="6621207"/>
            <a:ext cx="15552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Density</a:t>
            </a:r>
            <a:r>
              <a:rPr lang="fr-FR" sz="800" dirty="0"/>
              <a:t> of </a:t>
            </a:r>
            <a:r>
              <a:rPr lang="fr-FR" sz="800" dirty="0" err="1"/>
              <a:t>opened</a:t>
            </a:r>
            <a:r>
              <a:rPr lang="fr-FR" sz="800" dirty="0"/>
              <a:t> </a:t>
            </a:r>
            <a:r>
              <a:rPr lang="fr-FR" sz="800" dirty="0" err="1"/>
              <a:t>flowers</a:t>
            </a:r>
            <a:r>
              <a:rPr lang="fr-FR" sz="800" dirty="0"/>
              <a:t> (f/m</a:t>
            </a:r>
            <a:r>
              <a:rPr lang="fr-FR" sz="800" baseline="30000" dirty="0"/>
              <a:t>2</a:t>
            </a:r>
            <a:r>
              <a:rPr lang="fr-FR" sz="800" dirty="0"/>
              <a:t>)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E9F1BA57-ACF1-8D45-B3E1-3CFE0A1E6CB2}"/>
              </a:ext>
            </a:extLst>
          </p:cNvPr>
          <p:cNvSpPr txBox="1"/>
          <p:nvPr/>
        </p:nvSpPr>
        <p:spPr>
          <a:xfrm rot="16200000">
            <a:off x="-418493" y="8209859"/>
            <a:ext cx="15552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Density</a:t>
            </a:r>
            <a:r>
              <a:rPr lang="fr-FR" sz="800" dirty="0"/>
              <a:t> of </a:t>
            </a:r>
            <a:r>
              <a:rPr lang="fr-FR" sz="800" dirty="0" err="1"/>
              <a:t>opened</a:t>
            </a:r>
            <a:r>
              <a:rPr lang="fr-FR" sz="800" dirty="0"/>
              <a:t> </a:t>
            </a:r>
            <a:r>
              <a:rPr lang="fr-FR" sz="800" dirty="0" err="1"/>
              <a:t>flowers</a:t>
            </a:r>
            <a:r>
              <a:rPr lang="fr-FR" sz="800" dirty="0"/>
              <a:t> (f/m</a:t>
            </a:r>
            <a:r>
              <a:rPr lang="fr-FR" sz="800" baseline="30000" dirty="0"/>
              <a:t>2</a:t>
            </a:r>
            <a:r>
              <a:rPr lang="fr-FR" sz="800" dirty="0"/>
              <a:t>)</a:t>
            </a:r>
          </a:p>
        </p:txBody>
      </p:sp>
      <p:sp>
        <p:nvSpPr>
          <p:cNvPr id="44" name="ZoneTexte 43">
            <a:extLst>
              <a:ext uri="{FF2B5EF4-FFF2-40B4-BE49-F238E27FC236}">
                <a16:creationId xmlns:a16="http://schemas.microsoft.com/office/drawing/2014/main" id="{E4CDCE2C-5CE3-C949-AE65-F4D0CF6ADAE2}"/>
              </a:ext>
            </a:extLst>
          </p:cNvPr>
          <p:cNvSpPr txBox="1"/>
          <p:nvPr/>
        </p:nvSpPr>
        <p:spPr>
          <a:xfrm rot="16200000">
            <a:off x="-401758" y="3663361"/>
            <a:ext cx="155523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err="1"/>
              <a:t>Density</a:t>
            </a:r>
            <a:r>
              <a:rPr lang="fr-FR" sz="800" dirty="0"/>
              <a:t> of </a:t>
            </a:r>
            <a:r>
              <a:rPr lang="fr-FR" sz="800" dirty="0" err="1"/>
              <a:t>opened</a:t>
            </a:r>
            <a:r>
              <a:rPr lang="fr-FR" sz="800" dirty="0"/>
              <a:t> </a:t>
            </a:r>
            <a:r>
              <a:rPr lang="fr-FR" sz="800" dirty="0" err="1"/>
              <a:t>flowers</a:t>
            </a:r>
            <a:r>
              <a:rPr lang="fr-FR" sz="800" dirty="0"/>
              <a:t> (f/m</a:t>
            </a:r>
            <a:r>
              <a:rPr lang="fr-FR" sz="800" baseline="30000" dirty="0"/>
              <a:t>2</a:t>
            </a:r>
            <a:r>
              <a:rPr lang="fr-FR" sz="800" dirty="0"/>
              <a:t>)</a:t>
            </a:r>
          </a:p>
        </p:txBody>
      </p:sp>
      <p:sp>
        <p:nvSpPr>
          <p:cNvPr id="45" name="ZoneTexte 44">
            <a:extLst>
              <a:ext uri="{FF2B5EF4-FFF2-40B4-BE49-F238E27FC236}">
                <a16:creationId xmlns:a16="http://schemas.microsoft.com/office/drawing/2014/main" id="{E0639790-B869-184B-A019-1CAFBD62555E}"/>
              </a:ext>
            </a:extLst>
          </p:cNvPr>
          <p:cNvSpPr txBox="1"/>
          <p:nvPr/>
        </p:nvSpPr>
        <p:spPr>
          <a:xfrm>
            <a:off x="2729478" y="2838610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152A4F0E-3BA6-5646-9B41-7D8D09E8209C}"/>
              </a:ext>
            </a:extLst>
          </p:cNvPr>
          <p:cNvSpPr txBox="1"/>
          <p:nvPr/>
        </p:nvSpPr>
        <p:spPr>
          <a:xfrm>
            <a:off x="533950" y="4318525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6A593A6E-B90E-1540-8A84-777FDD2003A0}"/>
              </a:ext>
            </a:extLst>
          </p:cNvPr>
          <p:cNvSpPr txBox="1"/>
          <p:nvPr/>
        </p:nvSpPr>
        <p:spPr>
          <a:xfrm>
            <a:off x="4818575" y="2838610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AF8E8A14-D9C2-2F4A-ADF4-23C5CF958C49}"/>
              </a:ext>
            </a:extLst>
          </p:cNvPr>
          <p:cNvSpPr txBox="1"/>
          <p:nvPr/>
        </p:nvSpPr>
        <p:spPr>
          <a:xfrm>
            <a:off x="552941" y="5826102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0929F89C-848E-3F4B-A18B-A6BA184EA833}"/>
              </a:ext>
            </a:extLst>
          </p:cNvPr>
          <p:cNvSpPr txBox="1"/>
          <p:nvPr/>
        </p:nvSpPr>
        <p:spPr>
          <a:xfrm>
            <a:off x="2729478" y="5826102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80E2FAB0-D30C-A148-9564-F72F47D8BE1A}"/>
              </a:ext>
            </a:extLst>
          </p:cNvPr>
          <p:cNvSpPr txBox="1"/>
          <p:nvPr/>
        </p:nvSpPr>
        <p:spPr>
          <a:xfrm>
            <a:off x="2732960" y="7306702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416ACA08-FAC8-424A-B00F-50151A9F416A}"/>
              </a:ext>
            </a:extLst>
          </p:cNvPr>
          <p:cNvSpPr txBox="1"/>
          <p:nvPr/>
        </p:nvSpPr>
        <p:spPr>
          <a:xfrm>
            <a:off x="560714" y="7306702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D9349134-69E5-F74D-A2A2-13D1B3D7AA13}"/>
              </a:ext>
            </a:extLst>
          </p:cNvPr>
          <p:cNvSpPr txBox="1"/>
          <p:nvPr/>
        </p:nvSpPr>
        <p:spPr>
          <a:xfrm>
            <a:off x="548238" y="8903683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0A23865D-4397-1845-A620-370C9708349D}"/>
              </a:ext>
            </a:extLst>
          </p:cNvPr>
          <p:cNvSpPr txBox="1"/>
          <p:nvPr/>
        </p:nvSpPr>
        <p:spPr>
          <a:xfrm>
            <a:off x="2752271" y="8903683"/>
            <a:ext cx="21307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/>
              <a:t>May   Jun   </a:t>
            </a:r>
            <a:r>
              <a:rPr lang="fr-FR" sz="1000" dirty="0" err="1"/>
              <a:t>Jul</a:t>
            </a:r>
            <a:r>
              <a:rPr lang="fr-FR" sz="1000" dirty="0"/>
              <a:t>    </a:t>
            </a:r>
            <a:r>
              <a:rPr lang="fr-FR" sz="1000" dirty="0" err="1"/>
              <a:t>Aug</a:t>
            </a:r>
            <a:r>
              <a:rPr lang="fr-FR" sz="1000" dirty="0"/>
              <a:t>   Sept  </a:t>
            </a:r>
            <a:r>
              <a:rPr lang="fr-FR" sz="1000" dirty="0" err="1"/>
              <a:t>Oct</a:t>
            </a:r>
            <a:r>
              <a:rPr lang="fr-FR" sz="1000" dirty="0"/>
              <a:t>   </a:t>
            </a:r>
            <a:r>
              <a:rPr lang="fr-FR" sz="1000" dirty="0" err="1"/>
              <a:t>Nov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11590702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148</Words>
  <Application>Microsoft Macintosh PowerPoint</Application>
  <PresentationFormat>Affichage à l'écran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INRA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Fabrice Foucher</dc:creator>
  <cp:lastModifiedBy>Foucher</cp:lastModifiedBy>
  <cp:revision>21</cp:revision>
  <cp:lastPrinted>2020-09-10T16:06:16Z</cp:lastPrinted>
  <dcterms:created xsi:type="dcterms:W3CDTF">2015-05-05T12:33:41Z</dcterms:created>
  <dcterms:modified xsi:type="dcterms:W3CDTF">2020-10-21T08:05:17Z</dcterms:modified>
</cp:coreProperties>
</file>