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5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0BAFFBF-A3E0-41C3-9498-1632A20BF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6A26A3BB-357B-4731-90D2-B6C742367D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26E0293-C976-4173-A050-BEC3581B6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A6FA03A-2DA2-4548-8185-EA6D837BB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FF0F943-BC9D-496C-9BE1-394BDADC8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461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2367055-D790-48FD-8831-8C68EAC6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A3A050B-9A56-4505-B0D9-64AB46B89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79ACF11-83AB-422E-9518-422BBFF3C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3E3774E-24BD-4CC8-94F4-06DEA02CD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FE28DD3-6954-42FA-A465-E82CF20B2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248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70C2FEB8-945F-45F7-ABF6-6D1640E69A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4683E05-D0DF-476A-9B2B-478F183D37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35E4F24-65F5-4F87-8DA6-23791945F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122E3F3-D5C5-4BBB-BEAC-6C69CFD5D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026A8DC-57DA-45D4-A44C-723A25A21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36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77CC282-28FF-4512-86E9-7655A447E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B0B42D4-A6E6-458E-9C1D-59C9A8473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A8B594F-0DF2-4B0D-9D0F-00BABB7E9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ABC7FE0-B522-4927-AFCA-5718B501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9303EA6-C598-4093-BE04-4136D988E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9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2CCE1B1-B712-4617-809E-97A278D56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5C2B42C-FEFC-45EE-9FFA-81F9469ED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86797E0-D65D-44AB-AFB0-FE6366987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63B2ED6-0B0E-4705-AF1A-62866CFB1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FD07F43-79D2-4293-9742-3FA216C9A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66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977297C-B3DA-4F40-8AC1-03330200D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055563F-9B6E-40DA-AA7A-FA9E39644F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042953B-9649-4FC7-A43B-14CF4CE79B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2ED67DC-3E3B-481F-AD45-9C923B09D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44E32C3-50B5-4958-9E4C-3A2063B53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5CBA4C3-28A7-4984-85D1-F3E2A5845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29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0D876A0-C849-448C-BB09-599CABB92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7C3D905-0B44-4B9D-B6C2-3E759BC87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168F88B-CA7A-43BC-9658-546631AFB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F99DE3F-3355-473C-89E8-D0D0F749CE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C86F7AE-0A8A-4347-A929-A9A89B901A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996B2C7C-5DD9-4388-8453-DE4127DFA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CE71F6A-E9F7-40BB-A9B3-208F578E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9ECD2F8C-0C42-48DD-88C4-6246F122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015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D0F9F31-7A62-4688-8EB9-8A64C5EA8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E94AC09-64B8-4793-A2FD-F214BC1F9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8E2344A-E83A-45EE-8B39-F8A3A477C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5CD24B5C-31E1-4BC0-8E10-66D5B2837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835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C42D43AD-61BA-4560-9F28-5B0830B9D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BF9E6E1-7464-4520-B837-3E6B9DE79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8E766B6-72F2-4C9C-A941-900033724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25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224A235-8F23-4D80-B97D-56634EFE7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5630B99-FB6D-4A02-8D89-38EB6AAEC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74B851C-CB82-4EB0-8787-9CE057283D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7024145-5FDD-47F0-93B9-8CACB7F1E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0464BC0-F069-46F1-B5C4-A98A2C5D3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3BAD4A5-2EA1-49A8-8948-19BBD8F05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17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FA1D002-C2A0-4A38-8E1F-751D7D016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6094B66-A979-47B3-95F9-05BCBF31ED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71C4EB9-63A6-44F6-ADD3-9C4C5BE665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32A6277-0DAB-47D6-99B1-DDC6D91A2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FE3E85A-E4DD-4EB7-8BA8-260543962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65A0FA0-436E-4F68-AA0D-640F4F1A9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328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1C56E2F-7F0B-489B-A63C-641874D95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16BAE03-E1A6-4027-ADB4-B7B5015AE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65E73B1-4717-4190-B7EE-0E68EF6B1C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14398-8649-4C98-8676-AD9AC354AD93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9E2E48D-9BD2-4CA5-9D63-78510FF630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25009D6-C46C-4D42-96DD-82BD71FDA8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497B8-556D-413C-97A3-6D4C42EA0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813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8874E61-0A01-484C-B730-FC670406DE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2885"/>
            <a:ext cx="12192000" cy="361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94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等线</vt:lpstr>
      <vt:lpstr>等线 Light</vt:lpstr>
      <vt:lpstr>Office 主题​​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</dc:creator>
  <cp:lastModifiedBy>Vinny P.</cp:lastModifiedBy>
  <cp:revision>19</cp:revision>
  <dcterms:created xsi:type="dcterms:W3CDTF">2020-10-16T15:52:47Z</dcterms:created>
  <dcterms:modified xsi:type="dcterms:W3CDTF">2021-01-06T09:28:55Z</dcterms:modified>
</cp:coreProperties>
</file>