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87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99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36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8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43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85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677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3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23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191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3A2D7-3CE2-413B-BD89-3B7007D03E04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0FFD1-DFF8-4571-8370-58A12166A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50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2085173"/>
            <a:ext cx="2362200" cy="1387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2558649"/>
            <a:ext cx="17466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No PH</a:t>
            </a:r>
          </a:p>
          <a:p>
            <a:r>
              <a:rPr lang="en-US" dirty="0" err="1" smtClean="0"/>
              <a:t>mPAP</a:t>
            </a:r>
            <a:r>
              <a:rPr lang="en-US" dirty="0" smtClean="0"/>
              <a:t>&lt;25 mmHg</a:t>
            </a:r>
          </a:p>
          <a:p>
            <a:r>
              <a:rPr lang="en-US" dirty="0" smtClean="0"/>
              <a:t>(N=4712)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512732"/>
            <a:ext cx="1928285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2013 PH definition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9600" y="3473049"/>
            <a:ext cx="2362200" cy="1387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8200" y="3843821"/>
            <a:ext cx="17466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PH</a:t>
            </a:r>
          </a:p>
          <a:p>
            <a:r>
              <a:rPr lang="en-US" dirty="0" err="1" smtClean="0"/>
              <a:t>mPAP</a:t>
            </a:r>
            <a:r>
              <a:rPr lang="en-US" u="sng" dirty="0" smtClean="0"/>
              <a:t>&gt;</a:t>
            </a:r>
            <a:r>
              <a:rPr lang="en-US" dirty="0" smtClean="0"/>
              <a:t>25 mmHg</a:t>
            </a:r>
          </a:p>
          <a:p>
            <a:r>
              <a:rPr lang="en-US" smtClean="0"/>
              <a:t>(N=4279)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029199" y="669925"/>
            <a:ext cx="2557175" cy="1387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29200" y="2057801"/>
            <a:ext cx="2557174" cy="1387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029200" y="2151574"/>
            <a:ext cx="24605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Isolated Pre-capillary PH</a:t>
            </a:r>
          </a:p>
          <a:p>
            <a:r>
              <a:rPr lang="en-US" dirty="0" err="1" smtClean="0"/>
              <a:t>mPAP</a:t>
            </a:r>
            <a:r>
              <a:rPr lang="en-US" dirty="0" smtClean="0"/>
              <a:t>&gt;20 mmHg</a:t>
            </a:r>
          </a:p>
          <a:p>
            <a:r>
              <a:rPr lang="en-US" dirty="0" smtClean="0"/>
              <a:t>PAWP</a:t>
            </a:r>
            <a:r>
              <a:rPr lang="en-US" u="sng" dirty="0" smtClean="0"/>
              <a:t>&lt;</a:t>
            </a:r>
            <a:r>
              <a:rPr lang="en-US" dirty="0" smtClean="0"/>
              <a:t>15 mmHg</a:t>
            </a:r>
          </a:p>
          <a:p>
            <a:r>
              <a:rPr lang="en-US" dirty="0" smtClean="0"/>
              <a:t>PVR</a:t>
            </a:r>
            <a:r>
              <a:rPr lang="en-US" u="sng" dirty="0" smtClean="0"/>
              <a:t>&gt;</a:t>
            </a:r>
            <a:r>
              <a:rPr lang="en-US" dirty="0" smtClean="0"/>
              <a:t>3WU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29199" y="3445677"/>
            <a:ext cx="2557175" cy="1387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29200" y="3539450"/>
            <a:ext cx="25571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Isolated post-capillary PH</a:t>
            </a:r>
          </a:p>
          <a:p>
            <a:r>
              <a:rPr lang="en-US" dirty="0" err="1" smtClean="0"/>
              <a:t>mPAP</a:t>
            </a:r>
            <a:r>
              <a:rPr lang="en-US" dirty="0" smtClean="0"/>
              <a:t>&gt;20 mmHg</a:t>
            </a:r>
          </a:p>
          <a:p>
            <a:r>
              <a:rPr lang="en-US" dirty="0" smtClean="0"/>
              <a:t>PAWP</a:t>
            </a:r>
            <a:r>
              <a:rPr lang="en-US" dirty="0"/>
              <a:t>&gt;</a:t>
            </a:r>
            <a:r>
              <a:rPr lang="en-US" dirty="0" smtClean="0"/>
              <a:t>15 mmHg</a:t>
            </a:r>
          </a:p>
          <a:p>
            <a:r>
              <a:rPr lang="en-US" dirty="0" smtClean="0"/>
              <a:t>PVR&lt;3WU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029200" y="4833553"/>
            <a:ext cx="2557175" cy="15359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029200" y="4892179"/>
            <a:ext cx="199304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Combined pre- and</a:t>
            </a:r>
          </a:p>
          <a:p>
            <a:r>
              <a:rPr lang="en-US" u="sng" dirty="0" smtClean="0"/>
              <a:t> post-capillary PH</a:t>
            </a:r>
          </a:p>
          <a:p>
            <a:r>
              <a:rPr lang="en-US" dirty="0" err="1" smtClean="0"/>
              <a:t>mPAP</a:t>
            </a:r>
            <a:r>
              <a:rPr lang="en-US" dirty="0" smtClean="0"/>
              <a:t>&gt;20 mmHg</a:t>
            </a:r>
          </a:p>
          <a:p>
            <a:r>
              <a:rPr lang="en-US" dirty="0" smtClean="0"/>
              <a:t>PAWP</a:t>
            </a:r>
            <a:r>
              <a:rPr lang="en-US" dirty="0"/>
              <a:t>&gt;</a:t>
            </a:r>
            <a:r>
              <a:rPr lang="en-US" dirty="0" smtClean="0"/>
              <a:t>15 mmHg</a:t>
            </a:r>
          </a:p>
          <a:p>
            <a:r>
              <a:rPr lang="en-US" dirty="0" smtClean="0"/>
              <a:t>PVR</a:t>
            </a:r>
            <a:r>
              <a:rPr lang="en-US" u="sng" dirty="0" smtClean="0"/>
              <a:t>&gt;</a:t>
            </a:r>
            <a:r>
              <a:rPr lang="en-US" dirty="0" smtClean="0"/>
              <a:t>3WU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4" idx="3"/>
            <a:endCxn id="9" idx="1"/>
          </p:cNvCxnSpPr>
          <p:nvPr/>
        </p:nvCxnSpPr>
        <p:spPr>
          <a:xfrm flipV="1">
            <a:off x="2971800" y="1363863"/>
            <a:ext cx="2057399" cy="14152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3"/>
            <a:endCxn id="11" idx="1"/>
          </p:cNvCxnSpPr>
          <p:nvPr/>
        </p:nvCxnSpPr>
        <p:spPr>
          <a:xfrm flipV="1">
            <a:off x="2971800" y="2751739"/>
            <a:ext cx="2057400" cy="273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4" idx="3"/>
            <a:endCxn id="14" idx="1"/>
          </p:cNvCxnSpPr>
          <p:nvPr/>
        </p:nvCxnSpPr>
        <p:spPr>
          <a:xfrm>
            <a:off x="2971800" y="2779111"/>
            <a:ext cx="2057399" cy="1360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4" idx="3"/>
            <a:endCxn id="17" idx="1"/>
          </p:cNvCxnSpPr>
          <p:nvPr/>
        </p:nvCxnSpPr>
        <p:spPr>
          <a:xfrm>
            <a:off x="2971800" y="2779111"/>
            <a:ext cx="2057400" cy="28517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971799" y="1660525"/>
            <a:ext cx="2057399" cy="239900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2971800" y="2989957"/>
            <a:ext cx="2057398" cy="10695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971800" y="4059527"/>
            <a:ext cx="2057398" cy="3441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971800" y="4059527"/>
            <a:ext cx="2057398" cy="17919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450349" y="1859347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82.1%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96571" y="2443961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15.1%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49442" y="3095281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2.7%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41648" y="4525776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0.1%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447827" y="2167124"/>
            <a:ext cx="695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18.9%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419600" y="3210141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60.4%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454629" y="4459374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12.4%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54628" y="5851525"/>
            <a:ext cx="6319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8.3%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0281" y="5165725"/>
            <a:ext cx="2408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Prevalence of PH </a:t>
            </a:r>
          </a:p>
          <a:p>
            <a:r>
              <a:rPr lang="en-US" dirty="0" smtClean="0"/>
              <a:t>by old definition=47.8%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334000" y="162120"/>
            <a:ext cx="203889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2018 PH Definitions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697929" y="208287"/>
            <a:ext cx="1209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Prevalence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7907109" y="2675360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36.8%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7848600" y="3936154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7.3%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7848600" y="5304224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4.0%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848600" y="1143400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51.9%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558018" y="531452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IPF</a:t>
            </a:r>
            <a:endParaRPr lang="en-US" sz="2400" b="1" u="sn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721475"/>
            <a:ext cx="2133600" cy="365125"/>
          </a:xfrm>
        </p:spPr>
        <p:txBody>
          <a:bodyPr/>
          <a:lstStyle/>
          <a:p>
            <a:fld id="{EF0B5885-CE52-4A1A-9100-FF8654DCE83B}" type="slidenum">
              <a:rPr lang="en-US" smtClean="0"/>
              <a:t>1</a:t>
            </a:fld>
            <a:endParaRPr lang="en-US"/>
          </a:p>
        </p:txBody>
      </p:sp>
      <p:sp>
        <p:nvSpPr>
          <p:cNvPr id="40" name="TextBox 9"/>
          <p:cNvSpPr txBox="1"/>
          <p:nvPr/>
        </p:nvSpPr>
        <p:spPr>
          <a:xfrm>
            <a:off x="5142921" y="669925"/>
            <a:ext cx="18793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 dirty="0" smtClean="0"/>
              <a:t>No PH</a:t>
            </a:r>
          </a:p>
          <a:p>
            <a:r>
              <a:rPr lang="en-US" sz="1600" dirty="0" err="1" smtClean="0"/>
              <a:t>mPAP</a:t>
            </a:r>
            <a:r>
              <a:rPr lang="en-US" sz="1600" u="sng" dirty="0" smtClean="0"/>
              <a:t>&lt;</a:t>
            </a:r>
            <a:r>
              <a:rPr lang="en-US" sz="1600" dirty="0" smtClean="0"/>
              <a:t>20 </a:t>
            </a:r>
            <a:r>
              <a:rPr lang="en-US" sz="1600" dirty="0" smtClean="0"/>
              <a:t>mmHg OR</a:t>
            </a:r>
            <a:endParaRPr lang="en-US" sz="1600" dirty="0"/>
          </a:p>
          <a:p>
            <a:r>
              <a:rPr lang="en-US" sz="1600" dirty="0" smtClean="0"/>
              <a:t>Uncategorized</a:t>
            </a:r>
          </a:p>
          <a:p>
            <a:r>
              <a:rPr lang="en-US" sz="1600" dirty="0" smtClean="0"/>
              <a:t>PVR </a:t>
            </a:r>
            <a:r>
              <a:rPr lang="en-US" sz="1600" dirty="0" smtClean="0"/>
              <a:t>&lt; 3</a:t>
            </a:r>
            <a:r>
              <a:rPr lang="en-US" sz="1600" dirty="0"/>
              <a:t>, </a:t>
            </a:r>
          </a:p>
          <a:p>
            <a:r>
              <a:rPr lang="en-US" sz="1600" dirty="0" smtClean="0"/>
              <a:t>PAWP</a:t>
            </a:r>
            <a:r>
              <a:rPr lang="en-US" sz="1600" u="sng" dirty="0" smtClean="0"/>
              <a:t>&lt;</a:t>
            </a:r>
            <a:r>
              <a:rPr lang="en-US" sz="1600" dirty="0" smtClean="0"/>
              <a:t>15 </a:t>
            </a:r>
            <a:r>
              <a:rPr lang="en-US" sz="1600" dirty="0"/>
              <a:t>mmHg</a:t>
            </a:r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56604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93</Words>
  <Application>Microsoft Office PowerPoint</Application>
  <PresentationFormat>On-screen Show (4:3)</PresentationFormat>
  <Paragraphs>44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Inova Health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Inova</dc:creator>
  <cp:lastModifiedBy>Inova</cp:lastModifiedBy>
  <cp:revision>4</cp:revision>
  <dcterms:created xsi:type="dcterms:W3CDTF">2021-01-07T17:05:22Z</dcterms:created>
  <dcterms:modified xsi:type="dcterms:W3CDTF">2021-02-09T21:11:22Z</dcterms:modified>
</cp:coreProperties>
</file>