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7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8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6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57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468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9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4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46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90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51E63-0EFB-4029-9940-F14A72D18BA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FB68A-256D-42C4-8E7E-7B783CB3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9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2163321"/>
            <a:ext cx="2362200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2636797"/>
            <a:ext cx="1746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No PH</a:t>
            </a:r>
          </a:p>
          <a:p>
            <a:r>
              <a:rPr lang="en-US" dirty="0" err="1" smtClean="0"/>
              <a:t>mPAP</a:t>
            </a:r>
            <a:r>
              <a:rPr lang="en-US" dirty="0" smtClean="0"/>
              <a:t>&lt;25 mmHg</a:t>
            </a:r>
          </a:p>
          <a:p>
            <a:r>
              <a:rPr lang="en-US" dirty="0" smtClean="0"/>
              <a:t>(N=3127)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45979" y="1528537"/>
            <a:ext cx="1928285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2013 PH definition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600" y="3551197"/>
            <a:ext cx="2362200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8200" y="3921969"/>
            <a:ext cx="1746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PH</a:t>
            </a:r>
          </a:p>
          <a:p>
            <a:r>
              <a:rPr lang="en-US" dirty="0" err="1" smtClean="0"/>
              <a:t>mPAP</a:t>
            </a:r>
            <a:r>
              <a:rPr lang="en-US" u="sng" dirty="0" smtClean="0"/>
              <a:t>&gt;</a:t>
            </a:r>
            <a:r>
              <a:rPr lang="en-US" dirty="0" smtClean="0"/>
              <a:t>25 mmHg</a:t>
            </a:r>
          </a:p>
          <a:p>
            <a:r>
              <a:rPr lang="en-US" smtClean="0"/>
              <a:t>(N=3446)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29199" y="748073"/>
            <a:ext cx="2557175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29200" y="2135949"/>
            <a:ext cx="2557174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029200" y="2229722"/>
            <a:ext cx="24605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Isolated Pre-capillary PH</a:t>
            </a:r>
          </a:p>
          <a:p>
            <a:r>
              <a:rPr lang="en-US" dirty="0" err="1" smtClean="0"/>
              <a:t>mPAP</a:t>
            </a:r>
            <a:r>
              <a:rPr lang="en-US" dirty="0" smtClean="0"/>
              <a:t>&gt;20 mmHg</a:t>
            </a:r>
          </a:p>
          <a:p>
            <a:r>
              <a:rPr lang="en-US" dirty="0" smtClean="0"/>
              <a:t>PAWP</a:t>
            </a:r>
            <a:r>
              <a:rPr lang="en-US" u="sng" dirty="0" smtClean="0"/>
              <a:t>&lt;</a:t>
            </a:r>
            <a:r>
              <a:rPr lang="en-US" dirty="0" smtClean="0"/>
              <a:t>15 mmHg</a:t>
            </a:r>
          </a:p>
          <a:p>
            <a:r>
              <a:rPr lang="en-US" dirty="0" smtClean="0"/>
              <a:t>PVR</a:t>
            </a:r>
            <a:r>
              <a:rPr lang="en-US" u="sng" dirty="0" smtClean="0"/>
              <a:t>&gt;</a:t>
            </a:r>
            <a:r>
              <a:rPr lang="en-US" dirty="0" smtClean="0"/>
              <a:t>3WU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29199" y="3523825"/>
            <a:ext cx="2557175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29200" y="3617598"/>
            <a:ext cx="25571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Isolated post-capillary PH</a:t>
            </a:r>
          </a:p>
          <a:p>
            <a:r>
              <a:rPr lang="en-US" dirty="0" err="1" smtClean="0"/>
              <a:t>mPAP</a:t>
            </a:r>
            <a:r>
              <a:rPr lang="en-US" dirty="0" smtClean="0"/>
              <a:t>&gt;20 mmHg</a:t>
            </a:r>
          </a:p>
          <a:p>
            <a:r>
              <a:rPr lang="en-US" dirty="0" smtClean="0"/>
              <a:t>PAWP</a:t>
            </a:r>
            <a:r>
              <a:rPr lang="en-US" dirty="0"/>
              <a:t>&gt;</a:t>
            </a:r>
            <a:r>
              <a:rPr lang="en-US" dirty="0" smtClean="0"/>
              <a:t>15 mmHg</a:t>
            </a:r>
          </a:p>
          <a:p>
            <a:r>
              <a:rPr lang="en-US" dirty="0" smtClean="0"/>
              <a:t>PVR&lt;3WU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029200" y="4911701"/>
            <a:ext cx="2557175" cy="15359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029200" y="4970327"/>
            <a:ext cx="199304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Combined pre- and</a:t>
            </a:r>
          </a:p>
          <a:p>
            <a:r>
              <a:rPr lang="en-US" u="sng" dirty="0" smtClean="0"/>
              <a:t> post-capillary PH</a:t>
            </a:r>
          </a:p>
          <a:p>
            <a:r>
              <a:rPr lang="en-US" dirty="0" err="1" smtClean="0"/>
              <a:t>mPAP</a:t>
            </a:r>
            <a:r>
              <a:rPr lang="en-US" dirty="0" smtClean="0"/>
              <a:t>&gt;20 mmHg</a:t>
            </a:r>
          </a:p>
          <a:p>
            <a:r>
              <a:rPr lang="en-US" dirty="0" smtClean="0"/>
              <a:t>PAWP</a:t>
            </a:r>
            <a:r>
              <a:rPr lang="en-US" dirty="0"/>
              <a:t>&gt;</a:t>
            </a:r>
            <a:r>
              <a:rPr lang="en-US" dirty="0" smtClean="0"/>
              <a:t>15 mmHg</a:t>
            </a:r>
          </a:p>
          <a:p>
            <a:r>
              <a:rPr lang="en-US" dirty="0" smtClean="0"/>
              <a:t>PVR</a:t>
            </a:r>
            <a:r>
              <a:rPr lang="en-US" u="sng" dirty="0" smtClean="0"/>
              <a:t>&gt;</a:t>
            </a:r>
            <a:r>
              <a:rPr lang="en-US" dirty="0" smtClean="0"/>
              <a:t>3WU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4" idx="3"/>
            <a:endCxn id="9" idx="1"/>
          </p:cNvCxnSpPr>
          <p:nvPr/>
        </p:nvCxnSpPr>
        <p:spPr>
          <a:xfrm flipV="1">
            <a:off x="2971800" y="1442011"/>
            <a:ext cx="2057399" cy="14152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3"/>
            <a:endCxn id="11" idx="1"/>
          </p:cNvCxnSpPr>
          <p:nvPr/>
        </p:nvCxnSpPr>
        <p:spPr>
          <a:xfrm flipV="1">
            <a:off x="2971800" y="2829887"/>
            <a:ext cx="2057400" cy="273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" idx="3"/>
            <a:endCxn id="14" idx="1"/>
          </p:cNvCxnSpPr>
          <p:nvPr/>
        </p:nvCxnSpPr>
        <p:spPr>
          <a:xfrm>
            <a:off x="2971800" y="2857259"/>
            <a:ext cx="2057399" cy="1360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4" idx="3"/>
            <a:endCxn id="17" idx="1"/>
          </p:cNvCxnSpPr>
          <p:nvPr/>
        </p:nvCxnSpPr>
        <p:spPr>
          <a:xfrm>
            <a:off x="2971800" y="2857259"/>
            <a:ext cx="2057400" cy="28517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971799" y="1738673"/>
            <a:ext cx="2057399" cy="239900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2971800" y="3068105"/>
            <a:ext cx="2057398" cy="10695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971800" y="4137675"/>
            <a:ext cx="2057398" cy="3441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971800" y="4137675"/>
            <a:ext cx="2057398" cy="17919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450349" y="1937495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77.1%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96571" y="2522109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15.9%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49442" y="3173429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6.8%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41648" y="460392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0.2%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42038" y="2245272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23.9%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478842" y="3233558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39.0%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54629" y="4537522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27.4%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542037" y="5929673"/>
            <a:ext cx="631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9.6%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0281" y="5243873"/>
            <a:ext cx="2408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Prevalence of PH </a:t>
            </a:r>
          </a:p>
          <a:p>
            <a:r>
              <a:rPr lang="en-US" dirty="0" smtClean="0"/>
              <a:t>by old definition=52.3%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288341" y="240268"/>
            <a:ext cx="203889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2018 PH Definitions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681662" y="240268"/>
            <a:ext cx="120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Prevalence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907109" y="2753508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28.0%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7848600" y="4014302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17.6%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7848600" y="5382372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5.2%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848600" y="1221548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49.3%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918908" y="194101"/>
            <a:ext cx="99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COPD</a:t>
            </a:r>
            <a:endParaRPr lang="en-US" sz="2400" b="1" u="sn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5885-CE52-4A1A-9100-FF8654DCE83B}" type="slidenum">
              <a:rPr lang="en-US" smtClean="0"/>
              <a:t>1</a:t>
            </a:fld>
            <a:endParaRPr lang="en-US"/>
          </a:p>
        </p:txBody>
      </p:sp>
      <p:sp>
        <p:nvSpPr>
          <p:cNvPr id="40" name="TextBox 9"/>
          <p:cNvSpPr txBox="1"/>
          <p:nvPr/>
        </p:nvSpPr>
        <p:spPr>
          <a:xfrm>
            <a:off x="5029200" y="748073"/>
            <a:ext cx="18793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 smtClean="0"/>
              <a:t>No PH</a:t>
            </a:r>
          </a:p>
          <a:p>
            <a:r>
              <a:rPr lang="en-US" sz="1600" dirty="0" err="1" smtClean="0"/>
              <a:t>mPAP</a:t>
            </a:r>
            <a:r>
              <a:rPr lang="en-US" sz="1600" u="sng" dirty="0" smtClean="0"/>
              <a:t>&lt;</a:t>
            </a:r>
            <a:r>
              <a:rPr lang="en-US" sz="1600" dirty="0" smtClean="0"/>
              <a:t>20 mmHg OR</a:t>
            </a:r>
            <a:endParaRPr lang="en-US" sz="1600" dirty="0"/>
          </a:p>
          <a:p>
            <a:r>
              <a:rPr lang="en-US" sz="1600" dirty="0" smtClean="0"/>
              <a:t>Uncategorized</a:t>
            </a:r>
          </a:p>
          <a:p>
            <a:r>
              <a:rPr lang="en-US" sz="1600" dirty="0" smtClean="0"/>
              <a:t>PVR &lt; 3</a:t>
            </a:r>
            <a:r>
              <a:rPr lang="en-US" sz="1600" dirty="0"/>
              <a:t>, </a:t>
            </a:r>
          </a:p>
          <a:p>
            <a:r>
              <a:rPr lang="en-US" sz="1600" dirty="0" smtClean="0"/>
              <a:t>PAWP</a:t>
            </a:r>
            <a:r>
              <a:rPr lang="en-US" sz="1600" u="sng" dirty="0" smtClean="0"/>
              <a:t>&lt;</a:t>
            </a:r>
            <a:r>
              <a:rPr lang="en-US" sz="1600" dirty="0" smtClean="0"/>
              <a:t>15 </a:t>
            </a:r>
            <a:r>
              <a:rPr lang="en-US" sz="1600" dirty="0"/>
              <a:t>mmHg</a:t>
            </a:r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72710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93</Words>
  <Application>Microsoft Office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Inova Health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Inova</dc:creator>
  <cp:lastModifiedBy>Inova</cp:lastModifiedBy>
  <cp:revision>4</cp:revision>
  <dcterms:created xsi:type="dcterms:W3CDTF">2021-01-07T17:04:44Z</dcterms:created>
  <dcterms:modified xsi:type="dcterms:W3CDTF">2021-02-09T21:11:50Z</dcterms:modified>
</cp:coreProperties>
</file>