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27432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684" autoAdjust="0"/>
    <p:restoredTop sz="94660"/>
  </p:normalViewPr>
  <p:slideViewPr>
    <p:cSldViewPr snapToGrid="0">
      <p:cViewPr varScale="1">
        <p:scale>
          <a:sx n="107" d="100"/>
          <a:sy n="107" d="100"/>
        </p:scale>
        <p:origin x="1506" y="12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05740" y="1122363"/>
            <a:ext cx="2331720" cy="2387600"/>
          </a:xfrm>
        </p:spPr>
        <p:txBody>
          <a:bodyPr anchor="b"/>
          <a:lstStyle>
            <a:lvl1pPr algn="ctr">
              <a:defRPr sz="1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42900" y="3602038"/>
            <a:ext cx="2057400" cy="1655762"/>
          </a:xfrm>
        </p:spPr>
        <p:txBody>
          <a:bodyPr/>
          <a:lstStyle>
            <a:lvl1pPr marL="0" indent="0" algn="ctr">
              <a:buNone/>
              <a:defRPr sz="720"/>
            </a:lvl1pPr>
            <a:lvl2pPr marL="137160" indent="0" algn="ctr">
              <a:buNone/>
              <a:defRPr sz="600"/>
            </a:lvl2pPr>
            <a:lvl3pPr marL="274320" indent="0" algn="ctr">
              <a:buNone/>
              <a:defRPr sz="540"/>
            </a:lvl3pPr>
            <a:lvl4pPr marL="411480" indent="0" algn="ctr">
              <a:buNone/>
              <a:defRPr sz="480"/>
            </a:lvl4pPr>
            <a:lvl5pPr marL="548640" indent="0" algn="ctr">
              <a:buNone/>
              <a:defRPr sz="480"/>
            </a:lvl5pPr>
            <a:lvl6pPr marL="685800" indent="0" algn="ctr">
              <a:buNone/>
              <a:defRPr sz="480"/>
            </a:lvl6pPr>
            <a:lvl7pPr marL="822960" indent="0" algn="ctr">
              <a:buNone/>
              <a:defRPr sz="480"/>
            </a:lvl7pPr>
            <a:lvl8pPr marL="960120" indent="0" algn="ctr">
              <a:buNone/>
              <a:defRPr sz="480"/>
            </a:lvl8pPr>
            <a:lvl9pPr marL="1097280" indent="0" algn="ctr">
              <a:buNone/>
              <a:defRPr sz="48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EFC46E-5393-43EA-B986-89BB525F2FF6}" type="datetimeFigureOut">
              <a:rPr lang="en-US" smtClean="0"/>
              <a:t>3/27/2019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6A8F44-B7C6-4EB5-9595-9409134D1B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24918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EFC46E-5393-43EA-B986-89BB525F2FF6}" type="datetimeFigureOut">
              <a:rPr lang="en-US" smtClean="0"/>
              <a:t>3/27/2019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6A8F44-B7C6-4EB5-9595-9409134D1B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57773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963102" y="365125"/>
            <a:ext cx="591503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88595" y="365125"/>
            <a:ext cx="1740218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EFC46E-5393-43EA-B986-89BB525F2FF6}" type="datetimeFigureOut">
              <a:rPr lang="en-US" smtClean="0"/>
              <a:t>3/27/2019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6A8F44-B7C6-4EB5-9595-9409134D1B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98942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EFC46E-5393-43EA-B986-89BB525F2FF6}" type="datetimeFigureOut">
              <a:rPr lang="en-US" smtClean="0"/>
              <a:t>3/27/2019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6A8F44-B7C6-4EB5-9595-9409134D1B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52801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7166" y="1709740"/>
            <a:ext cx="2366010" cy="2852737"/>
          </a:xfrm>
        </p:spPr>
        <p:txBody>
          <a:bodyPr anchor="b"/>
          <a:lstStyle>
            <a:lvl1pPr>
              <a:defRPr sz="1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7166" y="4589465"/>
            <a:ext cx="2366010" cy="1500187"/>
          </a:xfrm>
        </p:spPr>
        <p:txBody>
          <a:bodyPr/>
          <a:lstStyle>
            <a:lvl1pPr marL="0" indent="0">
              <a:buNone/>
              <a:defRPr sz="720">
                <a:solidFill>
                  <a:schemeClr val="tx1"/>
                </a:solidFill>
              </a:defRPr>
            </a:lvl1pPr>
            <a:lvl2pPr marL="137160" indent="0">
              <a:buNone/>
              <a:defRPr sz="600">
                <a:solidFill>
                  <a:schemeClr val="tx1">
                    <a:tint val="75000"/>
                  </a:schemeClr>
                </a:solidFill>
              </a:defRPr>
            </a:lvl2pPr>
            <a:lvl3pPr marL="274320" indent="0">
              <a:buNone/>
              <a:defRPr sz="540">
                <a:solidFill>
                  <a:schemeClr val="tx1">
                    <a:tint val="75000"/>
                  </a:schemeClr>
                </a:solidFill>
              </a:defRPr>
            </a:lvl3pPr>
            <a:lvl4pPr marL="411480" indent="0">
              <a:buNone/>
              <a:defRPr sz="480">
                <a:solidFill>
                  <a:schemeClr val="tx1">
                    <a:tint val="75000"/>
                  </a:schemeClr>
                </a:solidFill>
              </a:defRPr>
            </a:lvl4pPr>
            <a:lvl5pPr marL="548640" indent="0">
              <a:buNone/>
              <a:defRPr sz="480">
                <a:solidFill>
                  <a:schemeClr val="tx1">
                    <a:tint val="75000"/>
                  </a:schemeClr>
                </a:solidFill>
              </a:defRPr>
            </a:lvl5pPr>
            <a:lvl6pPr marL="685800" indent="0">
              <a:buNone/>
              <a:defRPr sz="480">
                <a:solidFill>
                  <a:schemeClr val="tx1">
                    <a:tint val="75000"/>
                  </a:schemeClr>
                </a:solidFill>
              </a:defRPr>
            </a:lvl6pPr>
            <a:lvl7pPr marL="822960" indent="0">
              <a:buNone/>
              <a:defRPr sz="480">
                <a:solidFill>
                  <a:schemeClr val="tx1">
                    <a:tint val="75000"/>
                  </a:schemeClr>
                </a:solidFill>
              </a:defRPr>
            </a:lvl7pPr>
            <a:lvl8pPr marL="960120" indent="0">
              <a:buNone/>
              <a:defRPr sz="480">
                <a:solidFill>
                  <a:schemeClr val="tx1">
                    <a:tint val="75000"/>
                  </a:schemeClr>
                </a:solidFill>
              </a:defRPr>
            </a:lvl8pPr>
            <a:lvl9pPr marL="1097280" indent="0">
              <a:buNone/>
              <a:defRPr sz="48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EFC46E-5393-43EA-B986-89BB525F2FF6}" type="datetimeFigureOut">
              <a:rPr lang="en-US" smtClean="0"/>
              <a:t>3/27/2019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6A8F44-B7C6-4EB5-9595-9409134D1B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4399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88595" y="1825625"/>
            <a:ext cx="116586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88745" y="1825625"/>
            <a:ext cx="116586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EFC46E-5393-43EA-B986-89BB525F2FF6}" type="datetimeFigureOut">
              <a:rPr lang="en-US" smtClean="0"/>
              <a:t>3/27/2019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6A8F44-B7C6-4EB5-9595-9409134D1B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44717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8952" y="365127"/>
            <a:ext cx="236601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8953" y="1681163"/>
            <a:ext cx="1160502" cy="823912"/>
          </a:xfrm>
        </p:spPr>
        <p:txBody>
          <a:bodyPr anchor="b"/>
          <a:lstStyle>
            <a:lvl1pPr marL="0" indent="0">
              <a:buNone/>
              <a:defRPr sz="720" b="1"/>
            </a:lvl1pPr>
            <a:lvl2pPr marL="137160" indent="0">
              <a:buNone/>
              <a:defRPr sz="600" b="1"/>
            </a:lvl2pPr>
            <a:lvl3pPr marL="274320" indent="0">
              <a:buNone/>
              <a:defRPr sz="540" b="1"/>
            </a:lvl3pPr>
            <a:lvl4pPr marL="411480" indent="0">
              <a:buNone/>
              <a:defRPr sz="480" b="1"/>
            </a:lvl4pPr>
            <a:lvl5pPr marL="548640" indent="0">
              <a:buNone/>
              <a:defRPr sz="480" b="1"/>
            </a:lvl5pPr>
            <a:lvl6pPr marL="685800" indent="0">
              <a:buNone/>
              <a:defRPr sz="480" b="1"/>
            </a:lvl6pPr>
            <a:lvl7pPr marL="822960" indent="0">
              <a:buNone/>
              <a:defRPr sz="480" b="1"/>
            </a:lvl7pPr>
            <a:lvl8pPr marL="960120" indent="0">
              <a:buNone/>
              <a:defRPr sz="480" b="1"/>
            </a:lvl8pPr>
            <a:lvl9pPr marL="1097280" indent="0">
              <a:buNone/>
              <a:defRPr sz="48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88953" y="2505075"/>
            <a:ext cx="1160502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388745" y="1681163"/>
            <a:ext cx="1166217" cy="823912"/>
          </a:xfrm>
        </p:spPr>
        <p:txBody>
          <a:bodyPr anchor="b"/>
          <a:lstStyle>
            <a:lvl1pPr marL="0" indent="0">
              <a:buNone/>
              <a:defRPr sz="720" b="1"/>
            </a:lvl1pPr>
            <a:lvl2pPr marL="137160" indent="0">
              <a:buNone/>
              <a:defRPr sz="600" b="1"/>
            </a:lvl2pPr>
            <a:lvl3pPr marL="274320" indent="0">
              <a:buNone/>
              <a:defRPr sz="540" b="1"/>
            </a:lvl3pPr>
            <a:lvl4pPr marL="411480" indent="0">
              <a:buNone/>
              <a:defRPr sz="480" b="1"/>
            </a:lvl4pPr>
            <a:lvl5pPr marL="548640" indent="0">
              <a:buNone/>
              <a:defRPr sz="480" b="1"/>
            </a:lvl5pPr>
            <a:lvl6pPr marL="685800" indent="0">
              <a:buNone/>
              <a:defRPr sz="480" b="1"/>
            </a:lvl6pPr>
            <a:lvl7pPr marL="822960" indent="0">
              <a:buNone/>
              <a:defRPr sz="480" b="1"/>
            </a:lvl7pPr>
            <a:lvl8pPr marL="960120" indent="0">
              <a:buNone/>
              <a:defRPr sz="480" b="1"/>
            </a:lvl8pPr>
            <a:lvl9pPr marL="1097280" indent="0">
              <a:buNone/>
              <a:defRPr sz="48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388745" y="2505075"/>
            <a:ext cx="116621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EFC46E-5393-43EA-B986-89BB525F2FF6}" type="datetimeFigureOut">
              <a:rPr lang="en-US" smtClean="0"/>
              <a:t>3/27/2019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6A8F44-B7C6-4EB5-9595-9409134D1B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47585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EFC46E-5393-43EA-B986-89BB525F2FF6}" type="datetimeFigureOut">
              <a:rPr lang="en-US" smtClean="0"/>
              <a:t>3/27/2019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6A8F44-B7C6-4EB5-9595-9409134D1B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88693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EFC46E-5393-43EA-B986-89BB525F2FF6}" type="datetimeFigureOut">
              <a:rPr lang="en-US" smtClean="0"/>
              <a:t>3/27/2019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6A8F44-B7C6-4EB5-9595-9409134D1B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22952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8953" y="457200"/>
            <a:ext cx="884753" cy="1600200"/>
          </a:xfrm>
        </p:spPr>
        <p:txBody>
          <a:bodyPr anchor="b"/>
          <a:lstStyle>
            <a:lvl1pPr>
              <a:defRPr sz="96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66217" y="987427"/>
            <a:ext cx="1388745" cy="4873625"/>
          </a:xfrm>
        </p:spPr>
        <p:txBody>
          <a:bodyPr/>
          <a:lstStyle>
            <a:lvl1pPr>
              <a:defRPr sz="960"/>
            </a:lvl1pPr>
            <a:lvl2pPr>
              <a:defRPr sz="840"/>
            </a:lvl2pPr>
            <a:lvl3pPr>
              <a:defRPr sz="720"/>
            </a:lvl3pPr>
            <a:lvl4pPr>
              <a:defRPr sz="600"/>
            </a:lvl4pPr>
            <a:lvl5pPr>
              <a:defRPr sz="600"/>
            </a:lvl5pPr>
            <a:lvl6pPr>
              <a:defRPr sz="600"/>
            </a:lvl6pPr>
            <a:lvl7pPr>
              <a:defRPr sz="600"/>
            </a:lvl7pPr>
            <a:lvl8pPr>
              <a:defRPr sz="600"/>
            </a:lvl8pPr>
            <a:lvl9pPr>
              <a:defRPr sz="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8953" y="2057400"/>
            <a:ext cx="884753" cy="3811588"/>
          </a:xfrm>
        </p:spPr>
        <p:txBody>
          <a:bodyPr/>
          <a:lstStyle>
            <a:lvl1pPr marL="0" indent="0">
              <a:buNone/>
              <a:defRPr sz="480"/>
            </a:lvl1pPr>
            <a:lvl2pPr marL="137160" indent="0">
              <a:buNone/>
              <a:defRPr sz="420"/>
            </a:lvl2pPr>
            <a:lvl3pPr marL="274320" indent="0">
              <a:buNone/>
              <a:defRPr sz="360"/>
            </a:lvl3pPr>
            <a:lvl4pPr marL="411480" indent="0">
              <a:buNone/>
              <a:defRPr sz="300"/>
            </a:lvl4pPr>
            <a:lvl5pPr marL="548640" indent="0">
              <a:buNone/>
              <a:defRPr sz="300"/>
            </a:lvl5pPr>
            <a:lvl6pPr marL="685800" indent="0">
              <a:buNone/>
              <a:defRPr sz="300"/>
            </a:lvl6pPr>
            <a:lvl7pPr marL="822960" indent="0">
              <a:buNone/>
              <a:defRPr sz="300"/>
            </a:lvl7pPr>
            <a:lvl8pPr marL="960120" indent="0">
              <a:buNone/>
              <a:defRPr sz="300"/>
            </a:lvl8pPr>
            <a:lvl9pPr marL="1097280" indent="0">
              <a:buNone/>
              <a:defRPr sz="3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EFC46E-5393-43EA-B986-89BB525F2FF6}" type="datetimeFigureOut">
              <a:rPr lang="en-US" smtClean="0"/>
              <a:t>3/27/2019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6A8F44-B7C6-4EB5-9595-9409134D1B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27984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8953" y="457200"/>
            <a:ext cx="884753" cy="1600200"/>
          </a:xfrm>
        </p:spPr>
        <p:txBody>
          <a:bodyPr anchor="b"/>
          <a:lstStyle>
            <a:lvl1pPr>
              <a:defRPr sz="96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66217" y="987427"/>
            <a:ext cx="1388745" cy="4873625"/>
          </a:xfrm>
        </p:spPr>
        <p:txBody>
          <a:bodyPr anchor="t"/>
          <a:lstStyle>
            <a:lvl1pPr marL="0" indent="0">
              <a:buNone/>
              <a:defRPr sz="960"/>
            </a:lvl1pPr>
            <a:lvl2pPr marL="137160" indent="0">
              <a:buNone/>
              <a:defRPr sz="840"/>
            </a:lvl2pPr>
            <a:lvl3pPr marL="274320" indent="0">
              <a:buNone/>
              <a:defRPr sz="720"/>
            </a:lvl3pPr>
            <a:lvl4pPr marL="411480" indent="0">
              <a:buNone/>
              <a:defRPr sz="600"/>
            </a:lvl4pPr>
            <a:lvl5pPr marL="548640" indent="0">
              <a:buNone/>
              <a:defRPr sz="600"/>
            </a:lvl5pPr>
            <a:lvl6pPr marL="685800" indent="0">
              <a:buNone/>
              <a:defRPr sz="600"/>
            </a:lvl6pPr>
            <a:lvl7pPr marL="822960" indent="0">
              <a:buNone/>
              <a:defRPr sz="600"/>
            </a:lvl7pPr>
            <a:lvl8pPr marL="960120" indent="0">
              <a:buNone/>
              <a:defRPr sz="600"/>
            </a:lvl8pPr>
            <a:lvl9pPr marL="1097280" indent="0">
              <a:buNone/>
              <a:defRPr sz="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8953" y="2057400"/>
            <a:ext cx="884753" cy="3811588"/>
          </a:xfrm>
        </p:spPr>
        <p:txBody>
          <a:bodyPr/>
          <a:lstStyle>
            <a:lvl1pPr marL="0" indent="0">
              <a:buNone/>
              <a:defRPr sz="480"/>
            </a:lvl1pPr>
            <a:lvl2pPr marL="137160" indent="0">
              <a:buNone/>
              <a:defRPr sz="420"/>
            </a:lvl2pPr>
            <a:lvl3pPr marL="274320" indent="0">
              <a:buNone/>
              <a:defRPr sz="360"/>
            </a:lvl3pPr>
            <a:lvl4pPr marL="411480" indent="0">
              <a:buNone/>
              <a:defRPr sz="300"/>
            </a:lvl4pPr>
            <a:lvl5pPr marL="548640" indent="0">
              <a:buNone/>
              <a:defRPr sz="300"/>
            </a:lvl5pPr>
            <a:lvl6pPr marL="685800" indent="0">
              <a:buNone/>
              <a:defRPr sz="300"/>
            </a:lvl6pPr>
            <a:lvl7pPr marL="822960" indent="0">
              <a:buNone/>
              <a:defRPr sz="300"/>
            </a:lvl7pPr>
            <a:lvl8pPr marL="960120" indent="0">
              <a:buNone/>
              <a:defRPr sz="300"/>
            </a:lvl8pPr>
            <a:lvl9pPr marL="1097280" indent="0">
              <a:buNone/>
              <a:defRPr sz="3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EFC46E-5393-43EA-B986-89BB525F2FF6}" type="datetimeFigureOut">
              <a:rPr lang="en-US" smtClean="0"/>
              <a:t>3/27/2019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6A8F44-B7C6-4EB5-9595-9409134D1B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47676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88595" y="365127"/>
            <a:ext cx="236601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8595" y="1825625"/>
            <a:ext cx="236601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88595" y="6356352"/>
            <a:ext cx="61722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EFC46E-5393-43EA-B986-89BB525F2FF6}" type="datetimeFigureOut">
              <a:rPr lang="en-US" smtClean="0"/>
              <a:t>3/27/2019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08685" y="6356352"/>
            <a:ext cx="92583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937385" y="6356352"/>
            <a:ext cx="61722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6A8F44-B7C6-4EB5-9595-9409134D1B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86760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274320" rtl="0" eaLnBrk="1" latinLnBrk="0" hangingPunct="1">
        <a:lnSpc>
          <a:spcPct val="90000"/>
        </a:lnSpc>
        <a:spcBef>
          <a:spcPct val="0"/>
        </a:spcBef>
        <a:buNone/>
        <a:defRPr sz="132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68580" indent="-68580" algn="l" defTabSz="274320" rtl="0" eaLnBrk="1" latinLnBrk="0" hangingPunct="1">
        <a:lnSpc>
          <a:spcPct val="90000"/>
        </a:lnSpc>
        <a:spcBef>
          <a:spcPts val="300"/>
        </a:spcBef>
        <a:buFont typeface="Arial" panose="020B0604020202020204" pitchFamily="34" charset="0"/>
        <a:buChar char="•"/>
        <a:defRPr sz="840" kern="1200">
          <a:solidFill>
            <a:schemeClr val="tx1"/>
          </a:solidFill>
          <a:latin typeface="+mn-lt"/>
          <a:ea typeface="+mn-ea"/>
          <a:cs typeface="+mn-cs"/>
        </a:defRPr>
      </a:lvl1pPr>
      <a:lvl2pPr marL="205740" indent="-68580" algn="l" defTabSz="274320" rtl="0" eaLnBrk="1" latinLnBrk="0" hangingPunct="1">
        <a:lnSpc>
          <a:spcPct val="90000"/>
        </a:lnSpc>
        <a:spcBef>
          <a:spcPts val="150"/>
        </a:spcBef>
        <a:buFont typeface="Arial" panose="020B0604020202020204" pitchFamily="34" charset="0"/>
        <a:buChar char="•"/>
        <a:defRPr sz="720" kern="1200">
          <a:solidFill>
            <a:schemeClr val="tx1"/>
          </a:solidFill>
          <a:latin typeface="+mn-lt"/>
          <a:ea typeface="+mn-ea"/>
          <a:cs typeface="+mn-cs"/>
        </a:defRPr>
      </a:lvl2pPr>
      <a:lvl3pPr marL="342900" indent="-68580" algn="l" defTabSz="274320" rtl="0" eaLnBrk="1" latinLnBrk="0" hangingPunct="1">
        <a:lnSpc>
          <a:spcPct val="90000"/>
        </a:lnSpc>
        <a:spcBef>
          <a:spcPts val="150"/>
        </a:spcBef>
        <a:buFont typeface="Arial" panose="020B0604020202020204" pitchFamily="34" charset="0"/>
        <a:buChar char="•"/>
        <a:defRPr sz="600" kern="1200">
          <a:solidFill>
            <a:schemeClr val="tx1"/>
          </a:solidFill>
          <a:latin typeface="+mn-lt"/>
          <a:ea typeface="+mn-ea"/>
          <a:cs typeface="+mn-cs"/>
        </a:defRPr>
      </a:lvl3pPr>
      <a:lvl4pPr marL="480060" indent="-68580" algn="l" defTabSz="274320" rtl="0" eaLnBrk="1" latinLnBrk="0" hangingPunct="1">
        <a:lnSpc>
          <a:spcPct val="90000"/>
        </a:lnSpc>
        <a:spcBef>
          <a:spcPts val="150"/>
        </a:spcBef>
        <a:buFont typeface="Arial" panose="020B0604020202020204" pitchFamily="34" charset="0"/>
        <a:buChar char="•"/>
        <a:defRPr sz="540" kern="1200">
          <a:solidFill>
            <a:schemeClr val="tx1"/>
          </a:solidFill>
          <a:latin typeface="+mn-lt"/>
          <a:ea typeface="+mn-ea"/>
          <a:cs typeface="+mn-cs"/>
        </a:defRPr>
      </a:lvl4pPr>
      <a:lvl5pPr marL="617220" indent="-68580" algn="l" defTabSz="274320" rtl="0" eaLnBrk="1" latinLnBrk="0" hangingPunct="1">
        <a:lnSpc>
          <a:spcPct val="90000"/>
        </a:lnSpc>
        <a:spcBef>
          <a:spcPts val="150"/>
        </a:spcBef>
        <a:buFont typeface="Arial" panose="020B0604020202020204" pitchFamily="34" charset="0"/>
        <a:buChar char="•"/>
        <a:defRPr sz="540" kern="1200">
          <a:solidFill>
            <a:schemeClr val="tx1"/>
          </a:solidFill>
          <a:latin typeface="+mn-lt"/>
          <a:ea typeface="+mn-ea"/>
          <a:cs typeface="+mn-cs"/>
        </a:defRPr>
      </a:lvl5pPr>
      <a:lvl6pPr marL="754380" indent="-68580" algn="l" defTabSz="274320" rtl="0" eaLnBrk="1" latinLnBrk="0" hangingPunct="1">
        <a:lnSpc>
          <a:spcPct val="90000"/>
        </a:lnSpc>
        <a:spcBef>
          <a:spcPts val="150"/>
        </a:spcBef>
        <a:buFont typeface="Arial" panose="020B0604020202020204" pitchFamily="34" charset="0"/>
        <a:buChar char="•"/>
        <a:defRPr sz="540" kern="1200">
          <a:solidFill>
            <a:schemeClr val="tx1"/>
          </a:solidFill>
          <a:latin typeface="+mn-lt"/>
          <a:ea typeface="+mn-ea"/>
          <a:cs typeface="+mn-cs"/>
        </a:defRPr>
      </a:lvl6pPr>
      <a:lvl7pPr marL="891540" indent="-68580" algn="l" defTabSz="274320" rtl="0" eaLnBrk="1" latinLnBrk="0" hangingPunct="1">
        <a:lnSpc>
          <a:spcPct val="90000"/>
        </a:lnSpc>
        <a:spcBef>
          <a:spcPts val="150"/>
        </a:spcBef>
        <a:buFont typeface="Arial" panose="020B0604020202020204" pitchFamily="34" charset="0"/>
        <a:buChar char="•"/>
        <a:defRPr sz="540" kern="1200">
          <a:solidFill>
            <a:schemeClr val="tx1"/>
          </a:solidFill>
          <a:latin typeface="+mn-lt"/>
          <a:ea typeface="+mn-ea"/>
          <a:cs typeface="+mn-cs"/>
        </a:defRPr>
      </a:lvl7pPr>
      <a:lvl8pPr marL="1028700" indent="-68580" algn="l" defTabSz="274320" rtl="0" eaLnBrk="1" latinLnBrk="0" hangingPunct="1">
        <a:lnSpc>
          <a:spcPct val="90000"/>
        </a:lnSpc>
        <a:spcBef>
          <a:spcPts val="150"/>
        </a:spcBef>
        <a:buFont typeface="Arial" panose="020B0604020202020204" pitchFamily="34" charset="0"/>
        <a:buChar char="•"/>
        <a:defRPr sz="540" kern="1200">
          <a:solidFill>
            <a:schemeClr val="tx1"/>
          </a:solidFill>
          <a:latin typeface="+mn-lt"/>
          <a:ea typeface="+mn-ea"/>
          <a:cs typeface="+mn-cs"/>
        </a:defRPr>
      </a:lvl8pPr>
      <a:lvl9pPr marL="1165860" indent="-68580" algn="l" defTabSz="274320" rtl="0" eaLnBrk="1" latinLnBrk="0" hangingPunct="1">
        <a:lnSpc>
          <a:spcPct val="90000"/>
        </a:lnSpc>
        <a:spcBef>
          <a:spcPts val="150"/>
        </a:spcBef>
        <a:buFont typeface="Arial" panose="020B0604020202020204" pitchFamily="34" charset="0"/>
        <a:buChar char="•"/>
        <a:defRPr sz="54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74320" rtl="0" eaLnBrk="1" latinLnBrk="0" hangingPunct="1">
        <a:defRPr sz="540" kern="1200">
          <a:solidFill>
            <a:schemeClr val="tx1"/>
          </a:solidFill>
          <a:latin typeface="+mn-lt"/>
          <a:ea typeface="+mn-ea"/>
          <a:cs typeface="+mn-cs"/>
        </a:defRPr>
      </a:lvl1pPr>
      <a:lvl2pPr marL="137160" algn="l" defTabSz="274320" rtl="0" eaLnBrk="1" latinLnBrk="0" hangingPunct="1">
        <a:defRPr sz="540" kern="1200">
          <a:solidFill>
            <a:schemeClr val="tx1"/>
          </a:solidFill>
          <a:latin typeface="+mn-lt"/>
          <a:ea typeface="+mn-ea"/>
          <a:cs typeface="+mn-cs"/>
        </a:defRPr>
      </a:lvl2pPr>
      <a:lvl3pPr marL="274320" algn="l" defTabSz="274320" rtl="0" eaLnBrk="1" latinLnBrk="0" hangingPunct="1">
        <a:defRPr sz="540" kern="1200">
          <a:solidFill>
            <a:schemeClr val="tx1"/>
          </a:solidFill>
          <a:latin typeface="+mn-lt"/>
          <a:ea typeface="+mn-ea"/>
          <a:cs typeface="+mn-cs"/>
        </a:defRPr>
      </a:lvl3pPr>
      <a:lvl4pPr marL="411480" algn="l" defTabSz="274320" rtl="0" eaLnBrk="1" latinLnBrk="0" hangingPunct="1">
        <a:defRPr sz="540" kern="1200">
          <a:solidFill>
            <a:schemeClr val="tx1"/>
          </a:solidFill>
          <a:latin typeface="+mn-lt"/>
          <a:ea typeface="+mn-ea"/>
          <a:cs typeface="+mn-cs"/>
        </a:defRPr>
      </a:lvl4pPr>
      <a:lvl5pPr marL="548640" algn="l" defTabSz="274320" rtl="0" eaLnBrk="1" latinLnBrk="0" hangingPunct="1">
        <a:defRPr sz="540" kern="1200">
          <a:solidFill>
            <a:schemeClr val="tx1"/>
          </a:solidFill>
          <a:latin typeface="+mn-lt"/>
          <a:ea typeface="+mn-ea"/>
          <a:cs typeface="+mn-cs"/>
        </a:defRPr>
      </a:lvl5pPr>
      <a:lvl6pPr marL="685800" algn="l" defTabSz="274320" rtl="0" eaLnBrk="1" latinLnBrk="0" hangingPunct="1">
        <a:defRPr sz="540" kern="1200">
          <a:solidFill>
            <a:schemeClr val="tx1"/>
          </a:solidFill>
          <a:latin typeface="+mn-lt"/>
          <a:ea typeface="+mn-ea"/>
          <a:cs typeface="+mn-cs"/>
        </a:defRPr>
      </a:lvl6pPr>
      <a:lvl7pPr marL="822960" algn="l" defTabSz="274320" rtl="0" eaLnBrk="1" latinLnBrk="0" hangingPunct="1">
        <a:defRPr sz="540" kern="1200">
          <a:solidFill>
            <a:schemeClr val="tx1"/>
          </a:solidFill>
          <a:latin typeface="+mn-lt"/>
          <a:ea typeface="+mn-ea"/>
          <a:cs typeface="+mn-cs"/>
        </a:defRPr>
      </a:lvl7pPr>
      <a:lvl8pPr marL="960120" algn="l" defTabSz="274320" rtl="0" eaLnBrk="1" latinLnBrk="0" hangingPunct="1">
        <a:defRPr sz="540" kern="1200">
          <a:solidFill>
            <a:schemeClr val="tx1"/>
          </a:solidFill>
          <a:latin typeface="+mn-lt"/>
          <a:ea typeface="+mn-ea"/>
          <a:cs typeface="+mn-cs"/>
        </a:defRPr>
      </a:lvl8pPr>
      <a:lvl9pPr marL="1097280" algn="l" defTabSz="274320" rtl="0" eaLnBrk="1" latinLnBrk="0" hangingPunct="1">
        <a:defRPr sz="54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3" name="Picture 14">
            <a:extLst>
              <a:ext uri="{FF2B5EF4-FFF2-40B4-BE49-F238E27FC236}">
                <a16:creationId xmlns:a16="http://schemas.microsoft.com/office/drawing/2014/main" id="{AE4A1A39-ED7A-46A0-AC74-F20CF970B58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14079"/>
            <a:ext cx="2743200" cy="1990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12">
            <a:extLst>
              <a:ext uri="{FF2B5EF4-FFF2-40B4-BE49-F238E27FC236}">
                <a16:creationId xmlns:a16="http://schemas.microsoft.com/office/drawing/2014/main" id="{454B5587-7A0C-4340-8615-C3C8338B34F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366166"/>
            <a:ext cx="2743200" cy="1990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49" name="Picture 13">
            <a:extLst>
              <a:ext uri="{FF2B5EF4-FFF2-40B4-BE49-F238E27FC236}">
                <a16:creationId xmlns:a16="http://schemas.microsoft.com/office/drawing/2014/main" id="{C1F3A405-C028-407B-81E2-B9A936BD010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706516"/>
            <a:ext cx="2743200" cy="1990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60">
            <a:extLst>
              <a:ext uri="{FF2B5EF4-FFF2-40B4-BE49-F238E27FC236}">
                <a16:creationId xmlns:a16="http://schemas.microsoft.com/office/drawing/2014/main" id="{579A73BE-DE15-4867-995A-81A0FE396FF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62150" y="622066"/>
            <a:ext cx="549275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80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p=0.29 </a:t>
            </a:r>
            <a:endParaRPr lang="en-US" altLang="en-US">
              <a:latin typeface="Arial" panose="020B0604020202020204" pitchFamily="34" charset="0"/>
            </a:endParaRPr>
          </a:p>
        </p:txBody>
      </p:sp>
      <p:sp>
        <p:nvSpPr>
          <p:cNvPr id="5" name="TextBox 1">
            <a:extLst>
              <a:ext uri="{FF2B5EF4-FFF2-40B4-BE49-F238E27FC236}">
                <a16:creationId xmlns:a16="http://schemas.microsoft.com/office/drawing/2014/main" id="{22321BBD-18A6-4C29-92F8-264FA81625E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62150" y="3001165"/>
            <a:ext cx="55245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z="800">
              <a:solidFill>
                <a:srgbClr val="000000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80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p=0.46</a:t>
            </a:r>
            <a:endParaRPr lang="en-US" altLang="en-US">
              <a:latin typeface="Arial" panose="020B0604020202020204" pitchFamily="34" charset="0"/>
            </a:endParaRPr>
          </a:p>
        </p:txBody>
      </p:sp>
      <p:sp>
        <p:nvSpPr>
          <p:cNvPr id="6" name="TextBox 59">
            <a:extLst>
              <a:ext uri="{FF2B5EF4-FFF2-40B4-BE49-F238E27FC236}">
                <a16:creationId xmlns:a16="http://schemas.microsoft.com/office/drawing/2014/main" id="{0533014B-91A4-47A0-A284-9751BEABC6B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65325" y="5074815"/>
            <a:ext cx="549275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80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p=0.80 </a:t>
            </a:r>
            <a:endParaRPr lang="en-US" altLang="en-US">
              <a:latin typeface="Arial" panose="020B0604020202020204" pitchFamily="34" charset="0"/>
            </a:endParaRPr>
          </a:p>
        </p:txBody>
      </p:sp>
      <p:sp>
        <p:nvSpPr>
          <p:cNvPr id="7" name="Rectangle 7">
            <a:extLst>
              <a:ext uri="{FF2B5EF4-FFF2-40B4-BE49-F238E27FC236}">
                <a16:creationId xmlns:a16="http://schemas.microsoft.com/office/drawing/2014/main" id="{DA07766D-6638-4D59-B23E-1D40114C3EAF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-217118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8" name="Rectangle 8">
            <a:extLst>
              <a:ext uri="{FF2B5EF4-FFF2-40B4-BE49-F238E27FC236}">
                <a16:creationId xmlns:a16="http://schemas.microsoft.com/office/drawing/2014/main" id="{5484532F-F16B-4174-9A6A-2B72BDA36A21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11482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9" name="Rectangle 9">
            <a:extLst>
              <a:ext uri="{FF2B5EF4-FFF2-40B4-BE49-F238E27FC236}">
                <a16:creationId xmlns:a16="http://schemas.microsoft.com/office/drawing/2014/main" id="{9ADC1301-ED7E-422B-B95B-C8E5FDD5E068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2230807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>
              <a:latin typeface="Arial" panose="020B0604020202020204" pitchFamily="34" charset="0"/>
            </a:endParaRPr>
          </a:p>
        </p:txBody>
      </p:sp>
      <p:sp>
        <p:nvSpPr>
          <p:cNvPr id="10" name="Rectangle 10">
            <a:extLst>
              <a:ext uri="{FF2B5EF4-FFF2-40B4-BE49-F238E27FC236}">
                <a16:creationId xmlns:a16="http://schemas.microsoft.com/office/drawing/2014/main" id="{AA552A68-D2C4-49A5-8DB4-99DF2BBA4F3F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2228576"/>
            <a:ext cx="184731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z="1200"/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br>
              <a:rPr lang="en-US" altLang="en-US">
                <a:latin typeface="Arial" panose="020B0604020202020204" pitchFamily="34" charset="0"/>
              </a:rPr>
            </a:br>
            <a:endParaRPr lang="en-US" altLang="en-US">
              <a:latin typeface="Arial" panose="020B0604020202020204" pitchFamily="34" charset="0"/>
            </a:endParaRPr>
          </a:p>
        </p:txBody>
      </p:sp>
      <p:sp>
        <p:nvSpPr>
          <p:cNvPr id="11" name="Rectangle 11">
            <a:extLst>
              <a:ext uri="{FF2B5EF4-FFF2-40B4-BE49-F238E27FC236}">
                <a16:creationId xmlns:a16="http://schemas.microsoft.com/office/drawing/2014/main" id="{C33656D8-9420-4786-94B3-691CCB31EF1C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4311634"/>
            <a:ext cx="184731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en-US" altLang="en-US"/>
          </a:p>
          <a:p>
            <a:endParaRPr lang="en-US" altLang="en-US"/>
          </a:p>
        </p:txBody>
      </p:sp>
      <p:sp>
        <p:nvSpPr>
          <p:cNvPr id="12" name="Rectangle 12">
            <a:extLst>
              <a:ext uri="{FF2B5EF4-FFF2-40B4-BE49-F238E27FC236}">
                <a16:creationId xmlns:a16="http://schemas.microsoft.com/office/drawing/2014/main" id="{43F7D6CE-41E4-4886-8125-E919683274C2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4450132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E1F5088-8BD3-4895-AECC-67BB952A3D1B}"/>
              </a:ext>
            </a:extLst>
          </p:cNvPr>
          <p:cNvSpPr txBox="1"/>
          <p:nvPr/>
        </p:nvSpPr>
        <p:spPr>
          <a:xfrm>
            <a:off x="-1" y="0"/>
            <a:ext cx="258183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Supplemental Figure 1A.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A80B5218-1758-4946-B034-6E941ECB9708}"/>
              </a:ext>
            </a:extLst>
          </p:cNvPr>
          <p:cNvSpPr txBox="1"/>
          <p:nvPr/>
        </p:nvSpPr>
        <p:spPr>
          <a:xfrm>
            <a:off x="0" y="2142939"/>
            <a:ext cx="258183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Supplemental Figure 1B.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1E6B609-517C-46D7-91B2-6695080E7EE2}"/>
              </a:ext>
            </a:extLst>
          </p:cNvPr>
          <p:cNvSpPr txBox="1"/>
          <p:nvPr/>
        </p:nvSpPr>
        <p:spPr>
          <a:xfrm>
            <a:off x="-1" y="4485177"/>
            <a:ext cx="258183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Supplemental Figure 1C.</a:t>
            </a:r>
          </a:p>
        </p:txBody>
      </p:sp>
    </p:spTree>
    <p:extLst>
      <p:ext uri="{BB962C8B-B14F-4D97-AF65-F5344CB8AC3E}">
        <p14:creationId xmlns:p14="http://schemas.microsoft.com/office/powerpoint/2010/main" val="146652029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</TotalTime>
  <Words>21</Words>
  <Application>Microsoft Office PowerPoint</Application>
  <PresentationFormat>Custom</PresentationFormat>
  <Paragraphs>9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Roeker, Lindsey E./Graduate Medical Education</dc:creator>
  <cp:lastModifiedBy>Roeker, Lindsey E./Graduate Medical Education</cp:lastModifiedBy>
  <cp:revision>1</cp:revision>
  <dcterms:created xsi:type="dcterms:W3CDTF">2019-03-27T21:34:13Z</dcterms:created>
  <dcterms:modified xsi:type="dcterms:W3CDTF">2019-03-27T21:37:08Z</dcterms:modified>
</cp:coreProperties>
</file>