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63858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38283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62684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0446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2315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03700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19721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483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77680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58195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64430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on paikkamerkki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8B9F25-F9B3-4FE5-BC09-05A1ABA43EBD}" type="datetimeFigureOut">
              <a:rPr lang="fi-FI" smtClean="0"/>
              <a:t>25.2.2021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5A026-911B-4D0F-BEAA-7767AC91B40C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74500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uva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914" y="0"/>
            <a:ext cx="6798838" cy="672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85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Laajakuva</PresentationFormat>
  <Paragraphs>0</Paragraphs>
  <Slides>1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Office-teema</vt:lpstr>
      <vt:lpstr>PowerPoint-esitys</vt:lpstr>
    </vt:vector>
  </TitlesOfParts>
  <Company>Varsinais-Suomen Sairaanhoitopiiri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Järvisalo Mikko</dc:creator>
  <cp:lastModifiedBy>Järvisalo Mikko</cp:lastModifiedBy>
  <cp:revision>3</cp:revision>
  <dcterms:created xsi:type="dcterms:W3CDTF">2021-02-20T13:51:38Z</dcterms:created>
  <dcterms:modified xsi:type="dcterms:W3CDTF">2021-02-25T10:40:34Z</dcterms:modified>
</cp:coreProperties>
</file>