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8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676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4249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313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6329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24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729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7179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596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5993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911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2777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974F4-721C-4EAC-BC16-E2E81A8CE721}" type="datetimeFigureOut">
              <a:rPr lang="es-ES" smtClean="0"/>
              <a:t>16/02/2021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6259D-AEC1-4EBB-B3BD-94D6C0182C1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411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1600" b="1" dirty="0" err="1">
                <a:latin typeface="Arial" pitchFamily="34" charset="0"/>
                <a:cs typeface="Arial" pitchFamily="34" charset="0"/>
              </a:rPr>
              <a:t>Linkage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disequilibrium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patterns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population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structure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diversity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analysis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in a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worldwide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durum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collection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including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Argentinian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err="1">
                <a:latin typeface="Arial" pitchFamily="34" charset="0"/>
                <a:cs typeface="Arial" pitchFamily="34" charset="0"/>
              </a:rPr>
              <a:t>genotypes</a:t>
            </a:r>
            <a:endParaRPr lang="es-ES" sz="16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Pablo Federico Roncallo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Adelina Olga Larsen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Ana Laura Achilli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Carolina Saint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Pierre</a:t>
            </a:r>
            <a:r>
              <a:rPr lang="es-ES" sz="16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Cristian Andrés Gallo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Susanne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Dreisigacker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, Viviana Echenique</a:t>
            </a:r>
            <a:r>
              <a:rPr lang="es-ES" sz="16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*</a:t>
            </a: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6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 Centro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de Recursos Naturales Renovables de la Zona Semiárida (CERZOS), Departamento de Agronomía, Universidad Nacional del Sur (UNS)-CONICET, Bahía Blanca, Argentina.</a:t>
            </a:r>
          </a:p>
          <a:p>
            <a:pPr marL="0" indent="0">
              <a:buNone/>
            </a:pPr>
            <a:r>
              <a:rPr lang="es-ES" sz="16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CEI Barrow, Instituto Nacional de Tecnología Agropecuaria (INTA), Tres Arroyos, Buenos Aires, Argentina. </a:t>
            </a:r>
          </a:p>
          <a:p>
            <a:pPr marL="0" indent="0">
              <a:buNone/>
            </a:pPr>
            <a:r>
              <a:rPr lang="es-ES" sz="16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International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Maize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Improvement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Center (CIMMYT), El Batán, Edo. de México, México.</a:t>
            </a: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*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Corresponding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dirty="0" err="1">
                <a:latin typeface="Arial" pitchFamily="34" charset="0"/>
                <a:cs typeface="Arial" pitchFamily="34" charset="0"/>
              </a:rPr>
              <a:t>author</a:t>
            </a:r>
            <a:r>
              <a:rPr lang="es-ES" sz="1600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>
              <a:buNone/>
            </a:pPr>
            <a:r>
              <a:rPr lang="es-ES" sz="1600" dirty="0">
                <a:latin typeface="Arial" pitchFamily="34" charset="0"/>
                <a:cs typeface="Arial" pitchFamily="34" charset="0"/>
              </a:rPr>
              <a:t>E-mail: echeniq@criba.edu.ar</a:t>
            </a:r>
          </a:p>
          <a:p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512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" y="722868"/>
            <a:ext cx="4479827" cy="272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53704" y="392668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a</a:t>
            </a:r>
            <a:endParaRPr lang="es-ES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53704" y="3440668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c</a:t>
            </a:r>
            <a:endParaRPr lang="es-ES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078104" y="392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b</a:t>
            </a:r>
            <a:endParaRPr lang="es-ES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078104" y="3440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d</a:t>
            </a:r>
            <a:endParaRPr lang="es-ES" b="1" dirty="0"/>
          </a:p>
        </p:txBody>
      </p:sp>
      <p:cxnSp>
        <p:nvCxnSpPr>
          <p:cNvPr id="17" name="16 Conector recto"/>
          <p:cNvCxnSpPr/>
          <p:nvPr/>
        </p:nvCxnSpPr>
        <p:spPr>
          <a:xfrm>
            <a:off x="461654" y="2672318"/>
            <a:ext cx="388620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457200" y="2870822"/>
            <a:ext cx="388620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8" descr="C:\Users\Pablo\Documents\LABORAL\INVESTIGACION\PUBLICACIONES\Trabajos Publicados\2020\2016 GENETIC STRUCTURE USING SNPs BMC GENOMICS\Manuscrito\BMC genomics V1\REVIEW 1\LD\PLOTS\LD PLOT whole genome AR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t="1687" r="1162" b="2554"/>
          <a:stretch/>
        </p:blipFill>
        <p:spPr bwMode="auto">
          <a:xfrm>
            <a:off x="4953000" y="704088"/>
            <a:ext cx="4176666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9" descr="C:\Users\Pablo\Documents\LABORAL\INVESTIGACION\PUBLICACIONES\Trabajos Publicados\2020\2016 GENETIC STRUCTURE USING SNPs BMC GENOMICS\Manuscrito\BMC genomics V1\REVIEW 1\LD\PLOTS\LD PLOT A genome AR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" t="1686" r="1281" b="2555"/>
          <a:stretch/>
        </p:blipFill>
        <p:spPr bwMode="auto">
          <a:xfrm>
            <a:off x="381000" y="3886199"/>
            <a:ext cx="4165048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C:\Users\Pablo\Documents\LABORAL\INVESTIGACION\PUBLICACIONES\Trabajos Publicados\2020\2016 GENETIC STRUCTURE USING SNPs BMC GENOMICS\Manuscrito\BMC genomics V1\REVIEW 1\LD\PLOTS\LD PLOT B genome AR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" t="1974" r="1281" b="1468"/>
          <a:stretch/>
        </p:blipFill>
        <p:spPr bwMode="auto">
          <a:xfrm>
            <a:off x="4996143" y="3904488"/>
            <a:ext cx="4147857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4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841" y="457200"/>
            <a:ext cx="4407959" cy="301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41" y="457200"/>
            <a:ext cx="4407959" cy="301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353704" y="3926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e</a:t>
            </a:r>
            <a:endParaRPr lang="es-ES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53704" y="344066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g</a:t>
            </a:r>
            <a:endParaRPr lang="es-ES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078104" y="392668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f</a:t>
            </a:r>
            <a:endParaRPr lang="es-ES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078104" y="3440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h</a:t>
            </a:r>
            <a:endParaRPr lang="es-ES" b="1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036" y="3724220"/>
            <a:ext cx="4497717" cy="2752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19450"/>
            <a:ext cx="4470285" cy="27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914400" y="457200"/>
            <a:ext cx="2945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SNP pairs in high LD (</a:t>
            </a:r>
            <a:r>
              <a:rPr lang="en-US" i="1" dirty="0"/>
              <a:t>r</a:t>
            </a:r>
            <a:r>
              <a:rPr lang="en-US" i="1" baseline="30000" dirty="0"/>
              <a:t>2</a:t>
            </a:r>
            <a:r>
              <a:rPr lang="en-US" dirty="0"/>
              <a:t> &gt; 0.7)</a:t>
            </a:r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569497" y="457200"/>
            <a:ext cx="3193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SNP pairs in complete LD (</a:t>
            </a:r>
            <a:r>
              <a:rPr lang="en-US" i="1" dirty="0"/>
              <a:t>r</a:t>
            </a:r>
            <a:r>
              <a:rPr lang="en-US" i="1" baseline="30000" dirty="0"/>
              <a:t>2</a:t>
            </a:r>
            <a:r>
              <a:rPr lang="en-US" dirty="0"/>
              <a:t> =1)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77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6970</TotalTime>
  <Words>150</Words>
  <Application>Microsoft Office PowerPoint</Application>
  <PresentationFormat>Presentación en pantalla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Roncallo</dc:creator>
  <cp:lastModifiedBy>Pablo Roncallo</cp:lastModifiedBy>
  <cp:revision>31</cp:revision>
  <dcterms:created xsi:type="dcterms:W3CDTF">2020-07-30T12:57:16Z</dcterms:created>
  <dcterms:modified xsi:type="dcterms:W3CDTF">2021-02-18T00:55:46Z</dcterms:modified>
</cp:coreProperties>
</file>