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516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317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04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9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430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653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7169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123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53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961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3701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4A2EB-60AF-4635-8007-ED96DFCAD5AE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7147-0039-4373-9052-069E99162A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299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1600" b="1" dirty="0" err="1">
                <a:latin typeface="Arial" pitchFamily="34" charset="0"/>
                <a:cs typeface="Arial" pitchFamily="34" charset="0"/>
              </a:rPr>
              <a:t>Linkage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disequilibrium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patterns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population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structure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diversity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analysis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in a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worldwide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durum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collection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including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Argentinian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genotypes</a:t>
            </a:r>
            <a:endParaRPr lang="es-ES" sz="16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Pablo Federico Roncallo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Adelina Olga Larsen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Ana Laura Achilli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Carolina Saint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Pierre</a:t>
            </a:r>
            <a:r>
              <a:rPr lang="es-ES" sz="16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Cristian Andrés Gallo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Susanne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Dreisigacker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Viviana Echenique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*</a:t>
            </a: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6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 Centro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de Recursos Naturales Renovables de la Zona Semiárida (CERZOS), Departamento de Agronomía, Universidad Nacional del Sur (UNS)-CONICET, Bahía Blanca, Argentina.</a:t>
            </a:r>
          </a:p>
          <a:p>
            <a:pPr marL="0" indent="0">
              <a:buNone/>
            </a:pPr>
            <a:r>
              <a:rPr lang="es-ES" sz="16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CEI Barrow, Instituto Nacional de Tecnología Agropecuaria (INTA), Tres Arroyos, Buenos Aires, Argentina. </a:t>
            </a:r>
          </a:p>
          <a:p>
            <a:pPr marL="0" indent="0">
              <a:buNone/>
            </a:pPr>
            <a:r>
              <a:rPr lang="es-ES" sz="16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International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Maize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Improvement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Center (CIMMYT), El Batán, Edo. de México, México.</a:t>
            </a: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*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Corresponding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author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>
              <a:buNone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E-mail: echeniq@criba.edu.ar</a:t>
            </a:r>
          </a:p>
          <a:p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512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7" y="457200"/>
            <a:ext cx="9114707" cy="278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3" y="3313613"/>
            <a:ext cx="9114707" cy="277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122</Words>
  <Application>Microsoft Office PowerPoint</Application>
  <PresentationFormat>Presentación en pantalla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Roncallo</dc:creator>
  <cp:lastModifiedBy>Pablo Roncallo</cp:lastModifiedBy>
  <cp:revision>7</cp:revision>
  <dcterms:created xsi:type="dcterms:W3CDTF">2020-09-01T20:34:00Z</dcterms:created>
  <dcterms:modified xsi:type="dcterms:W3CDTF">2021-01-06T10:56:04Z</dcterms:modified>
</cp:coreProperties>
</file>