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318" r:id="rId2"/>
    <p:sldId id="291" r:id="rId3"/>
    <p:sldId id="293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6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556021888595501E-2"/>
          <c:y val="0.2161057126765383"/>
          <c:w val="0.929196219020471"/>
          <c:h val="0.656168681871003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FC</c:v>
                </c:pt>
              </c:strCache>
            </c:strRef>
          </c:tx>
          <c:spPr>
            <a:solidFill>
              <a:srgbClr val="EB9303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Sheet1!$D$2:$D$4</c:f>
                <c:numCache>
                  <c:formatCode>General</c:formatCode>
                  <c:ptCount val="3"/>
                  <c:pt idx="0">
                    <c:v>16.532</c:v>
                  </c:pt>
                  <c:pt idx="1">
                    <c:v>8.99</c:v>
                  </c:pt>
                  <c:pt idx="2">
                    <c:v>5.69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Sheet1!$A$2:$A$4</c:f>
              <c:strCache>
                <c:ptCount val="3"/>
                <c:pt idx="0">
                  <c:v>ORBsup.L</c:v>
                </c:pt>
                <c:pt idx="1">
                  <c:v>ORBmid.R</c:v>
                </c:pt>
                <c:pt idx="2">
                  <c:v>ACG.L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27.83</c:v>
                </c:pt>
                <c:pt idx="1">
                  <c:v>11.72</c:v>
                </c:pt>
                <c:pt idx="2">
                  <c:v>12.81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EB-4269-A933-82B3987791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HS</c:v>
                </c:pt>
              </c:strCache>
            </c:strRef>
          </c:tx>
          <c:spPr>
            <a:solidFill>
              <a:srgbClr val="FED086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Sheet1!$E$2:$E$4</c:f>
                <c:numCache>
                  <c:formatCode>General</c:formatCode>
                  <c:ptCount val="3"/>
                  <c:pt idx="0">
                    <c:v>14.07</c:v>
                  </c:pt>
                  <c:pt idx="1">
                    <c:v>6.2</c:v>
                  </c:pt>
                  <c:pt idx="2">
                    <c:v>5.2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Sheet1!$A$2:$A$4</c:f>
              <c:strCache>
                <c:ptCount val="3"/>
                <c:pt idx="0">
                  <c:v>ORBsup.L</c:v>
                </c:pt>
                <c:pt idx="1">
                  <c:v>ORBmid.R</c:v>
                </c:pt>
                <c:pt idx="2">
                  <c:v>ACG.L</c:v>
                </c:pt>
              </c:strCache>
            </c:strRef>
          </c:cat>
          <c:val>
            <c:numRef>
              <c:f>Sheet1!$C$2:$C$4</c:f>
              <c:numCache>
                <c:formatCode>0.0000_ </c:formatCode>
                <c:ptCount val="3"/>
                <c:pt idx="0">
                  <c:v>16.399999999999999</c:v>
                </c:pt>
                <c:pt idx="1">
                  <c:v>5.64</c:v>
                </c:pt>
                <c:pt idx="2">
                  <c:v>8.69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EB-4269-A933-82B3987791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38"/>
        <c:overlap val="-25"/>
        <c:axId val="-100492832"/>
        <c:axId val="-100487936"/>
      </c:barChart>
      <c:catAx>
        <c:axId val="-10049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0487936"/>
        <c:crosses val="autoZero"/>
        <c:auto val="1"/>
        <c:lblAlgn val="ctr"/>
        <c:lblOffset val="100"/>
        <c:noMultiLvlLbl val="0"/>
      </c:catAx>
      <c:valAx>
        <c:axId val="-100487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049283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5.2198722191752617E-2"/>
          <c:y val="1.4958566706208669E-2"/>
          <c:w val="0.18705970118622159"/>
          <c:h val="0.120288004306073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372373221519398E-2"/>
          <c:y val="0.14711884484042667"/>
          <c:w val="0.91009161518266102"/>
          <c:h val="0.715392223744729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FC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Sheet1!$D$2:$D$6</c:f>
                <c:numCache>
                  <c:formatCode>General</c:formatCode>
                  <c:ptCount val="5"/>
                  <c:pt idx="0">
                    <c:v>4.3499999999999996</c:v>
                  </c:pt>
                  <c:pt idx="1">
                    <c:v>3.98</c:v>
                  </c:pt>
                  <c:pt idx="2">
                    <c:v>10.11</c:v>
                  </c:pt>
                  <c:pt idx="3">
                    <c:v>14.64</c:v>
                  </c:pt>
                  <c:pt idx="4">
                    <c:v>11.15</c:v>
                  </c:pt>
                </c:numCache>
              </c:numRef>
            </c:plus>
            <c:minus>
              <c:numRef>
                <c:f>Sheet1!$D$2:$D$6</c:f>
                <c:numCache>
                  <c:formatCode>General</c:formatCode>
                  <c:ptCount val="5"/>
                  <c:pt idx="0">
                    <c:v>4.3499999999999996</c:v>
                  </c:pt>
                  <c:pt idx="1">
                    <c:v>3.98</c:v>
                  </c:pt>
                  <c:pt idx="2">
                    <c:v>10.11</c:v>
                  </c:pt>
                  <c:pt idx="3">
                    <c:v>14.64</c:v>
                  </c:pt>
                  <c:pt idx="4">
                    <c:v>11.15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Sheet1!$A$2:$A$6</c:f>
              <c:strCache>
                <c:ptCount val="5"/>
                <c:pt idx="0">
                  <c:v>REC.R</c:v>
                </c:pt>
                <c:pt idx="1">
                  <c:v>PCL.L</c:v>
                </c:pt>
                <c:pt idx="2">
                  <c:v>CAU.L</c:v>
                </c:pt>
                <c:pt idx="3">
                  <c:v>THA.L</c:v>
                </c:pt>
                <c:pt idx="4">
                  <c:v>THA.R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5.56</c:v>
                </c:pt>
                <c:pt idx="1">
                  <c:v>7.33</c:v>
                </c:pt>
                <c:pt idx="2">
                  <c:v>13.18</c:v>
                </c:pt>
                <c:pt idx="3">
                  <c:v>25.27</c:v>
                </c:pt>
                <c:pt idx="4">
                  <c:v>17.86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ED-41DD-9FB5-F47C355884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Sheet1!$E$2:$E$6</c:f>
                <c:numCache>
                  <c:formatCode>General</c:formatCode>
                  <c:ptCount val="5"/>
                  <c:pt idx="0">
                    <c:v>8.18</c:v>
                  </c:pt>
                  <c:pt idx="1">
                    <c:v>10.01</c:v>
                  </c:pt>
                  <c:pt idx="2">
                    <c:v>16.64</c:v>
                  </c:pt>
                  <c:pt idx="3">
                    <c:v>17.53</c:v>
                  </c:pt>
                  <c:pt idx="4">
                    <c:v>15.37</c:v>
                  </c:pt>
                </c:numCache>
              </c:numRef>
            </c:plus>
            <c:minus>
              <c:numRef>
                <c:f>Sheet1!$E$2:$E$6</c:f>
                <c:numCache>
                  <c:formatCode>General</c:formatCode>
                  <c:ptCount val="5"/>
                  <c:pt idx="0">
                    <c:v>8.18</c:v>
                  </c:pt>
                  <c:pt idx="1">
                    <c:v>10.01</c:v>
                  </c:pt>
                  <c:pt idx="2">
                    <c:v>16.64</c:v>
                  </c:pt>
                  <c:pt idx="3">
                    <c:v>17.53</c:v>
                  </c:pt>
                  <c:pt idx="4">
                    <c:v>15.37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Sheet1!$A$2:$A$6</c:f>
              <c:strCache>
                <c:ptCount val="5"/>
                <c:pt idx="0">
                  <c:v>REC.R</c:v>
                </c:pt>
                <c:pt idx="1">
                  <c:v>PCL.L</c:v>
                </c:pt>
                <c:pt idx="2">
                  <c:v>CAU.L</c:v>
                </c:pt>
                <c:pt idx="3">
                  <c:v>THA.L</c:v>
                </c:pt>
                <c:pt idx="4">
                  <c:v>THA.R</c:v>
                </c:pt>
              </c:strCache>
            </c:strRef>
          </c:cat>
          <c:val>
            <c:numRef>
              <c:f>Sheet1!$C$2:$C$6</c:f>
              <c:numCache>
                <c:formatCode>0.0000_ </c:formatCode>
                <c:ptCount val="5"/>
                <c:pt idx="0">
                  <c:v>11.14</c:v>
                </c:pt>
                <c:pt idx="1">
                  <c:v>12.42</c:v>
                </c:pt>
                <c:pt idx="2">
                  <c:v>26.84</c:v>
                </c:pt>
                <c:pt idx="3">
                  <c:v>38.92</c:v>
                </c:pt>
                <c:pt idx="4" formatCode="General">
                  <c:v>27.85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ED-41DD-9FB5-F47C355884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7"/>
        <c:overlap val="-27"/>
        <c:axId val="-100483040"/>
        <c:axId val="-100497184"/>
      </c:barChart>
      <c:catAx>
        <c:axId val="-100483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0497184"/>
        <c:crosses val="autoZero"/>
        <c:auto val="1"/>
        <c:lblAlgn val="ctr"/>
        <c:lblOffset val="100"/>
        <c:noMultiLvlLbl val="0"/>
      </c:catAx>
      <c:valAx>
        <c:axId val="-100497184"/>
        <c:scaling>
          <c:orientation val="minMax"/>
          <c:max val="65"/>
          <c:min val="4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0483040"/>
        <c:crosses val="autoZero"/>
        <c:crossBetween val="between"/>
        <c:majorUnit val="1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7.5508352673207491E-2"/>
          <c:y val="3.318962905335008E-2"/>
          <c:w val="0.18917875850271745"/>
          <c:h val="0.157842422441715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095514149978597E-2"/>
          <c:y val="0.15720492465517"/>
          <c:w val="0.87893820318784999"/>
          <c:h val="0.707699210489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FC</c:v>
                </c:pt>
              </c:strCache>
            </c:strRef>
          </c:tx>
          <c:spPr>
            <a:solidFill>
              <a:srgbClr val="EB9303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Sheet1!$D$2:$D$10</c:f>
                <c:numCache>
                  <c:formatCode>General</c:formatCode>
                  <c:ptCount val="9"/>
                  <c:pt idx="0">
                    <c:v>8.3999999999999995E-3</c:v>
                  </c:pt>
                  <c:pt idx="1">
                    <c:v>7.0000000000000001E-3</c:v>
                  </c:pt>
                  <c:pt idx="2">
                    <c:v>8.6999999999999994E-3</c:v>
                  </c:pt>
                  <c:pt idx="3">
                    <c:v>5.5999999999999999E-3</c:v>
                  </c:pt>
                  <c:pt idx="4">
                    <c:v>6.0000000000000001E-3</c:v>
                  </c:pt>
                  <c:pt idx="5">
                    <c:v>6.4999999999999997E-3</c:v>
                  </c:pt>
                  <c:pt idx="6">
                    <c:v>9.1000000000000004E-3</c:v>
                  </c:pt>
                  <c:pt idx="7">
                    <c:v>8.2000000000000007E-3</c:v>
                  </c:pt>
                  <c:pt idx="8">
                    <c:v>6.8999999999999999E-3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Sheet1!$A$2:$A$10</c:f>
              <c:strCache>
                <c:ptCount val="9"/>
                <c:pt idx="0">
                  <c:v>ORBsup.L</c:v>
                </c:pt>
                <c:pt idx="1">
                  <c:v>ORBsup.R</c:v>
                </c:pt>
                <c:pt idx="2">
                  <c:v>ORBmid.R</c:v>
                </c:pt>
                <c:pt idx="3">
                  <c:v>ACG.L</c:v>
                </c:pt>
                <c:pt idx="4">
                  <c:v>ACG.R</c:v>
                </c:pt>
                <c:pt idx="5">
                  <c:v>AMYG.R</c:v>
                </c:pt>
                <c:pt idx="6">
                  <c:v>PAL.R</c:v>
                </c:pt>
                <c:pt idx="7">
                  <c:v>TPOsup.L</c:v>
                </c:pt>
                <c:pt idx="8">
                  <c:v>TPOsup.R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0.1244</c:v>
                </c:pt>
                <c:pt idx="1">
                  <c:v>0.1227</c:v>
                </c:pt>
                <c:pt idx="2">
                  <c:v>0.1169</c:v>
                </c:pt>
                <c:pt idx="3">
                  <c:v>0.1171</c:v>
                </c:pt>
                <c:pt idx="4">
                  <c:v>0.1186</c:v>
                </c:pt>
                <c:pt idx="5">
                  <c:v>9.8000000000000004E-2</c:v>
                </c:pt>
                <c:pt idx="6">
                  <c:v>0.10780000000000001</c:v>
                </c:pt>
                <c:pt idx="7">
                  <c:v>0.1207</c:v>
                </c:pt>
                <c:pt idx="8">
                  <c:v>0.1193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B0-4207-A5B9-8802F6CAD9A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HS</c:v>
                </c:pt>
              </c:strCache>
            </c:strRef>
          </c:tx>
          <c:spPr>
            <a:solidFill>
              <a:srgbClr val="FED086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Sheet1!$E$2:$E$10</c:f>
                <c:numCache>
                  <c:formatCode>General</c:formatCode>
                  <c:ptCount val="9"/>
                  <c:pt idx="0">
                    <c:v>1.17E-2</c:v>
                  </c:pt>
                  <c:pt idx="1">
                    <c:v>1.3100000000000001E-2</c:v>
                  </c:pt>
                  <c:pt idx="2">
                    <c:v>1.2200000000000001E-2</c:v>
                  </c:pt>
                  <c:pt idx="3">
                    <c:v>8.6999999999999994E-3</c:v>
                  </c:pt>
                  <c:pt idx="4">
                    <c:v>7.7999999999999996E-3</c:v>
                  </c:pt>
                  <c:pt idx="5">
                    <c:v>9.7000000000000003E-3</c:v>
                  </c:pt>
                  <c:pt idx="6">
                    <c:v>1.04E-2</c:v>
                  </c:pt>
                  <c:pt idx="7">
                    <c:v>9.1999999999999998E-3</c:v>
                  </c:pt>
                  <c:pt idx="8">
                    <c:v>1.03E-2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Sheet1!$A$2:$A$10</c:f>
              <c:strCache>
                <c:ptCount val="9"/>
                <c:pt idx="0">
                  <c:v>ORBsup.L</c:v>
                </c:pt>
                <c:pt idx="1">
                  <c:v>ORBsup.R</c:v>
                </c:pt>
                <c:pt idx="2">
                  <c:v>ORBmid.R</c:v>
                </c:pt>
                <c:pt idx="3">
                  <c:v>ACG.L</c:v>
                </c:pt>
                <c:pt idx="4">
                  <c:v>ACG.R</c:v>
                </c:pt>
                <c:pt idx="5">
                  <c:v>AMYG.R</c:v>
                </c:pt>
                <c:pt idx="6">
                  <c:v>PAL.R</c:v>
                </c:pt>
                <c:pt idx="7">
                  <c:v>TPOsup.L</c:v>
                </c:pt>
                <c:pt idx="8">
                  <c:v>TPOsup.R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0.1168</c:v>
                </c:pt>
                <c:pt idx="1">
                  <c:v>0.11559999999999999</c:v>
                </c:pt>
                <c:pt idx="2">
                  <c:v>0.108</c:v>
                </c:pt>
                <c:pt idx="3">
                  <c:v>0.11260000000000001</c:v>
                </c:pt>
                <c:pt idx="4">
                  <c:v>0.11260000000000001</c:v>
                </c:pt>
                <c:pt idx="5">
                  <c:v>9.2700000000000005E-2</c:v>
                </c:pt>
                <c:pt idx="6">
                  <c:v>0.1016</c:v>
                </c:pt>
                <c:pt idx="7">
                  <c:v>0.11509999999999999</c:v>
                </c:pt>
                <c:pt idx="8">
                  <c:v>0.1128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B0-4207-A5B9-8802F6CAD9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8"/>
        <c:overlap val="-31"/>
        <c:axId val="-100486848"/>
        <c:axId val="-100486304"/>
      </c:barChart>
      <c:catAx>
        <c:axId val="-100486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0486304"/>
        <c:crosses val="autoZero"/>
        <c:auto val="1"/>
        <c:lblAlgn val="ctr"/>
        <c:lblOffset val="100"/>
        <c:tickMarkSkip val="2"/>
        <c:noMultiLvlLbl val="0"/>
      </c:catAx>
      <c:valAx>
        <c:axId val="-100486304"/>
        <c:scaling>
          <c:orientation val="minMax"/>
          <c:max val="0.15"/>
          <c:min val="0.09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0486848"/>
        <c:crosses val="autoZero"/>
        <c:crossBetween val="between"/>
        <c:majorUnit val="0.02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ayout>
        <c:manualLayout>
          <c:xMode val="edge"/>
          <c:yMode val="edge"/>
          <c:x val="8.6004880742639997E-2"/>
          <c:y val="9.6448097202749706E-3"/>
          <c:w val="0.13692365379961599"/>
          <c:h val="0.120866981629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372373221519398E-2"/>
          <c:y val="0.23398487556869299"/>
          <c:w val="0.91009161518266102"/>
          <c:h val="0.618683792934819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FC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Sheet1!$D$2:$D$3</c:f>
                <c:numCache>
                  <c:formatCode>General</c:formatCode>
                  <c:ptCount val="2"/>
                  <c:pt idx="0">
                    <c:v>7.9000000000000008E-3</c:v>
                  </c:pt>
                  <c:pt idx="1">
                    <c:v>1.14E-2</c:v>
                  </c:pt>
                </c:numCache>
              </c:numRef>
            </c:plus>
            <c:minus>
              <c:numRef>
                <c:f>Sheet1!$D$2:$D$3</c:f>
                <c:numCache>
                  <c:formatCode>General</c:formatCode>
                  <c:ptCount val="2"/>
                  <c:pt idx="0">
                    <c:v>7.9000000000000008E-3</c:v>
                  </c:pt>
                  <c:pt idx="1">
                    <c:v>1.14E-2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CAU.L</c:v>
                </c:pt>
                <c:pt idx="1">
                  <c:v>THA.L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0.11749999999999999</c:v>
                </c:pt>
                <c:pt idx="1">
                  <c:v>0.12570000000000001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2B-4046-937F-C10078DAD6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7.6E-3</c:v>
                  </c:pt>
                  <c:pt idx="1">
                    <c:v>6.7999999999999996E-3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7.6E-3</c:v>
                  </c:pt>
                  <c:pt idx="1">
                    <c:v>6.7999999999999996E-3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CAU.L</c:v>
                </c:pt>
                <c:pt idx="1">
                  <c:v>THA.L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0.12379999999999999</c:v>
                </c:pt>
                <c:pt idx="1">
                  <c:v>0.13170000000000001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2B-4046-937F-C10078DAD6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0"/>
        <c:overlap val="-39"/>
        <c:axId val="-110369136"/>
        <c:axId val="-110370768"/>
      </c:barChart>
      <c:catAx>
        <c:axId val="-110369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0370768"/>
        <c:crosses val="autoZero"/>
        <c:auto val="1"/>
        <c:lblAlgn val="ctr"/>
        <c:lblOffset val="100"/>
        <c:noMultiLvlLbl val="0"/>
      </c:catAx>
      <c:valAx>
        <c:axId val="-110370768"/>
        <c:scaling>
          <c:orientation val="minMax"/>
          <c:max val="0.14000000000000001"/>
          <c:min val="0.1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0369136"/>
        <c:crosses val="autoZero"/>
        <c:crossBetween val="between"/>
        <c:majorUnit val="0.01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6.9894044985458204E-2"/>
          <c:y val="0.124741854664424"/>
          <c:w val="0.16166228246088399"/>
          <c:h val="9.36567874490181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372373221519398E-2"/>
          <c:y val="0.19872601714844401"/>
          <c:w val="0.91009161518266102"/>
          <c:h val="0.68734732710410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FC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Sheet1!$D$2:$D$6</c:f>
                <c:numCache>
                  <c:formatCode>General</c:formatCode>
                  <c:ptCount val="5"/>
                  <c:pt idx="0">
                    <c:v>0.52</c:v>
                  </c:pt>
                  <c:pt idx="1">
                    <c:v>0.53</c:v>
                  </c:pt>
                  <c:pt idx="2">
                    <c:v>0.65</c:v>
                  </c:pt>
                  <c:pt idx="3">
                    <c:v>0.68</c:v>
                  </c:pt>
                  <c:pt idx="4">
                    <c:v>1.02</c:v>
                  </c:pt>
                </c:numCache>
              </c:numRef>
            </c:plus>
            <c:minus>
              <c:numRef>
                <c:f>Sheet1!$D$2:$D$6</c:f>
                <c:numCache>
                  <c:formatCode>General</c:formatCode>
                  <c:ptCount val="5"/>
                  <c:pt idx="0">
                    <c:v>0.52</c:v>
                  </c:pt>
                  <c:pt idx="1">
                    <c:v>0.53</c:v>
                  </c:pt>
                  <c:pt idx="2">
                    <c:v>0.65</c:v>
                  </c:pt>
                  <c:pt idx="3">
                    <c:v>0.68</c:v>
                  </c:pt>
                  <c:pt idx="4">
                    <c:v>1.02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Sheet1!$A$2:$A$6</c:f>
              <c:strCache>
                <c:ptCount val="5"/>
                <c:pt idx="0">
                  <c:v>MFG.R</c:v>
                </c:pt>
                <c:pt idx="1">
                  <c:v>PCL.L</c:v>
                </c:pt>
                <c:pt idx="2">
                  <c:v>CAU.L</c:v>
                </c:pt>
                <c:pt idx="3">
                  <c:v>CAU.R</c:v>
                </c:pt>
                <c:pt idx="4">
                  <c:v>THA.L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1.8</c:v>
                </c:pt>
                <c:pt idx="1">
                  <c:v>2.23</c:v>
                </c:pt>
                <c:pt idx="2">
                  <c:v>2.62</c:v>
                </c:pt>
                <c:pt idx="3">
                  <c:v>2.5299999999999998</c:v>
                </c:pt>
                <c:pt idx="4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B2-4268-AC8F-D076EB5CCD3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Sheet1!$E$2:$E$6</c:f>
                <c:numCache>
                  <c:formatCode>General</c:formatCode>
                  <c:ptCount val="5"/>
                  <c:pt idx="0">
                    <c:v>0.66</c:v>
                  </c:pt>
                  <c:pt idx="1">
                    <c:v>0.75</c:v>
                  </c:pt>
                  <c:pt idx="2">
                    <c:v>0.79</c:v>
                  </c:pt>
                  <c:pt idx="3">
                    <c:v>0.73</c:v>
                  </c:pt>
                  <c:pt idx="4">
                    <c:v>0.68</c:v>
                  </c:pt>
                </c:numCache>
              </c:numRef>
            </c:plus>
            <c:minus>
              <c:numRef>
                <c:f>Sheet1!$E$2:$E$6</c:f>
                <c:numCache>
                  <c:formatCode>General</c:formatCode>
                  <c:ptCount val="5"/>
                  <c:pt idx="0">
                    <c:v>0.66</c:v>
                  </c:pt>
                  <c:pt idx="1">
                    <c:v>0.75</c:v>
                  </c:pt>
                  <c:pt idx="2">
                    <c:v>0.79</c:v>
                  </c:pt>
                  <c:pt idx="3">
                    <c:v>0.73</c:v>
                  </c:pt>
                  <c:pt idx="4">
                    <c:v>0.68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Sheet1!$A$2:$A$6</c:f>
              <c:strCache>
                <c:ptCount val="5"/>
                <c:pt idx="0">
                  <c:v>MFG.R</c:v>
                </c:pt>
                <c:pt idx="1">
                  <c:v>PCL.L</c:v>
                </c:pt>
                <c:pt idx="2">
                  <c:v>CAU.L</c:v>
                </c:pt>
                <c:pt idx="3">
                  <c:v>CAU.R</c:v>
                </c:pt>
                <c:pt idx="4">
                  <c:v>THA.L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2.23</c:v>
                </c:pt>
                <c:pt idx="1">
                  <c:v>2.65</c:v>
                </c:pt>
                <c:pt idx="2">
                  <c:v>3.21</c:v>
                </c:pt>
                <c:pt idx="3">
                  <c:v>3.1</c:v>
                </c:pt>
                <c:pt idx="4">
                  <c:v>3.87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B2-4268-AC8F-D076EB5CCD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-27"/>
        <c:axId val="-110359344"/>
        <c:axId val="-110356080"/>
      </c:barChart>
      <c:catAx>
        <c:axId val="-110359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0356080"/>
        <c:crosses val="autoZero"/>
        <c:auto val="1"/>
        <c:lblAlgn val="ctr"/>
        <c:lblOffset val="100"/>
        <c:noMultiLvlLbl val="0"/>
      </c:catAx>
      <c:valAx>
        <c:axId val="-110356080"/>
        <c:scaling>
          <c:orientation val="minMax"/>
          <c:max val="5"/>
          <c:min val="1.1000000000000001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035934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7098761745586998E-2"/>
          <c:y val="8.4278981412657702E-2"/>
          <c:w val="0.16166228246088399"/>
          <c:h val="9.36567874490181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155402504777913E-2"/>
          <c:y val="0.16626768398916936"/>
          <c:w val="0.96084459749522211"/>
          <c:h val="0.604077932815753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FC</c:v>
                </c:pt>
              </c:strCache>
            </c:strRef>
          </c:tx>
          <c:spPr>
            <a:solidFill>
              <a:srgbClr val="EB9303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Sheet1!$D$2:$D$9</c:f>
                <c:numCache>
                  <c:formatCode>General</c:formatCode>
                  <c:ptCount val="8"/>
                  <c:pt idx="0">
                    <c:v>0.8</c:v>
                  </c:pt>
                  <c:pt idx="1">
                    <c:v>0.72</c:v>
                  </c:pt>
                  <c:pt idx="2">
                    <c:v>0.46</c:v>
                  </c:pt>
                  <c:pt idx="3">
                    <c:v>0.46</c:v>
                  </c:pt>
                  <c:pt idx="4">
                    <c:v>0.42</c:v>
                  </c:pt>
                  <c:pt idx="5">
                    <c:v>0.63</c:v>
                  </c:pt>
                  <c:pt idx="6">
                    <c:v>0.59</c:v>
                  </c:pt>
                  <c:pt idx="7">
                    <c:v>0.81</c:v>
                  </c:pt>
                </c:numCache>
              </c:numRef>
            </c:plus>
            <c:minus>
              <c:numRef>
                <c:f>Sheet1!$D$2:$D$9</c:f>
                <c:numCache>
                  <c:formatCode>General</c:formatCode>
                  <c:ptCount val="8"/>
                  <c:pt idx="0">
                    <c:v>0.8</c:v>
                  </c:pt>
                  <c:pt idx="1">
                    <c:v>0.72</c:v>
                  </c:pt>
                  <c:pt idx="2">
                    <c:v>0.46</c:v>
                  </c:pt>
                  <c:pt idx="3">
                    <c:v>0.46</c:v>
                  </c:pt>
                  <c:pt idx="4">
                    <c:v>0.42</c:v>
                  </c:pt>
                  <c:pt idx="5">
                    <c:v>0.63</c:v>
                  </c:pt>
                  <c:pt idx="6">
                    <c:v>0.59</c:v>
                  </c:pt>
                  <c:pt idx="7">
                    <c:v>0.81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ORBsup.L</c:v>
                </c:pt>
                <c:pt idx="1">
                  <c:v>ORBmid.R</c:v>
                </c:pt>
                <c:pt idx="2">
                  <c:v>ACG.L</c:v>
                </c:pt>
                <c:pt idx="3">
                  <c:v>ACG.R</c:v>
                </c:pt>
                <c:pt idx="4">
                  <c:v>PHG.R</c:v>
                </c:pt>
                <c:pt idx="5">
                  <c:v>LING.R</c:v>
                </c:pt>
                <c:pt idx="6">
                  <c:v>PAL.R</c:v>
                </c:pt>
                <c:pt idx="7">
                  <c:v>TPOsup.L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3.64</c:v>
                </c:pt>
                <c:pt idx="1">
                  <c:v>2.64</c:v>
                </c:pt>
                <c:pt idx="2">
                  <c:v>2.74</c:v>
                </c:pt>
                <c:pt idx="3">
                  <c:v>2.74</c:v>
                </c:pt>
                <c:pt idx="4">
                  <c:v>2.3199999999999998</c:v>
                </c:pt>
                <c:pt idx="5">
                  <c:v>2.82</c:v>
                </c:pt>
                <c:pt idx="6">
                  <c:v>1.55</c:v>
                </c:pt>
                <c:pt idx="7">
                  <c:v>3.46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80-43B6-A349-7F28CA81BFB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HS</c:v>
                </c:pt>
              </c:strCache>
            </c:strRef>
          </c:tx>
          <c:spPr>
            <a:solidFill>
              <a:srgbClr val="FED086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Sheet1!$E$2:$E$9</c:f>
                <c:numCache>
                  <c:formatCode>General</c:formatCode>
                  <c:ptCount val="8"/>
                  <c:pt idx="0">
                    <c:v>1.03</c:v>
                  </c:pt>
                  <c:pt idx="1">
                    <c:v>0.95</c:v>
                  </c:pt>
                  <c:pt idx="2">
                    <c:v>0.63</c:v>
                  </c:pt>
                  <c:pt idx="3">
                    <c:v>0.62</c:v>
                  </c:pt>
                  <c:pt idx="4">
                    <c:v>0.54</c:v>
                  </c:pt>
                  <c:pt idx="5">
                    <c:v>0.6</c:v>
                  </c:pt>
                  <c:pt idx="6">
                    <c:v>0.63</c:v>
                  </c:pt>
                  <c:pt idx="7">
                    <c:v>0.82</c:v>
                  </c:pt>
                </c:numCache>
              </c:numRef>
            </c:plus>
            <c:minus>
              <c:numRef>
                <c:f>Sheet1!$E$2:$E$9</c:f>
                <c:numCache>
                  <c:formatCode>General</c:formatCode>
                  <c:ptCount val="8"/>
                  <c:pt idx="0">
                    <c:v>1.03</c:v>
                  </c:pt>
                  <c:pt idx="1">
                    <c:v>0.95</c:v>
                  </c:pt>
                  <c:pt idx="2">
                    <c:v>0.63</c:v>
                  </c:pt>
                  <c:pt idx="3">
                    <c:v>0.62</c:v>
                  </c:pt>
                  <c:pt idx="4">
                    <c:v>0.54</c:v>
                  </c:pt>
                  <c:pt idx="5">
                    <c:v>0.6</c:v>
                  </c:pt>
                  <c:pt idx="6">
                    <c:v>0.63</c:v>
                  </c:pt>
                  <c:pt idx="7">
                    <c:v>0.82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ORBsup.L</c:v>
                </c:pt>
                <c:pt idx="1">
                  <c:v>ORBmid.R</c:v>
                </c:pt>
                <c:pt idx="2">
                  <c:v>ACG.L</c:v>
                </c:pt>
                <c:pt idx="3">
                  <c:v>ACG.R</c:v>
                </c:pt>
                <c:pt idx="4">
                  <c:v>PHG.R</c:v>
                </c:pt>
                <c:pt idx="5">
                  <c:v>LING.R</c:v>
                </c:pt>
                <c:pt idx="6">
                  <c:v>PAL.R</c:v>
                </c:pt>
                <c:pt idx="7">
                  <c:v>TPOsup.L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2.83</c:v>
                </c:pt>
                <c:pt idx="1">
                  <c:v>1.86</c:v>
                </c:pt>
                <c:pt idx="2">
                  <c:v>2.13</c:v>
                </c:pt>
                <c:pt idx="3">
                  <c:v>2.0499999999999998</c:v>
                </c:pt>
                <c:pt idx="4">
                  <c:v>2.09</c:v>
                </c:pt>
                <c:pt idx="5">
                  <c:v>2.54</c:v>
                </c:pt>
                <c:pt idx="6">
                  <c:v>1.1599999999999999</c:v>
                </c:pt>
                <c:pt idx="7">
                  <c:v>2.92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80-43B6-A349-7F28CA81BF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-27"/>
        <c:axId val="-110359344"/>
        <c:axId val="-110356080"/>
      </c:barChart>
      <c:catAx>
        <c:axId val="-110359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spc="-150" baseline="0">
                <a:noFill/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0356080"/>
        <c:crosses val="autoZero"/>
        <c:auto val="1"/>
        <c:lblAlgn val="ctr"/>
        <c:lblOffset val="100"/>
        <c:noMultiLvlLbl val="0"/>
      </c:catAx>
      <c:valAx>
        <c:axId val="-110356080"/>
        <c:scaling>
          <c:orientation val="minMax"/>
          <c:max val="5"/>
          <c:min val="1.1000000000000001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035934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7098789206013E-2"/>
          <c:y val="3.1732655976482366E-2"/>
          <c:w val="0.16166228246088399"/>
          <c:h val="9.36567874490181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93C4C-E45C-4DB1-9622-C3FB3879BD9C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5ABAA-8863-419E-A706-FF9AE3D5AD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87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节点效率</a:t>
            </a:r>
            <a:r>
              <a:rPr lang="en-US" altLang="zh-CN" dirty="0"/>
              <a:t>—</a:t>
            </a:r>
            <a:r>
              <a:rPr lang="zh-CN" altLang="en-US" dirty="0"/>
              <a:t>信息交互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D0DACE-38E0-42D2-9336-2B707D34BC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/>
                <a:ea typeface="宋体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283438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01686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696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74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94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85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33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67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2021/3/12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481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15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598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48">
          <p15:clr>
            <a:srgbClr val="F26B43"/>
          </p15:clr>
        </p15:guide>
        <p15:guide id="2" pos="7424">
          <p15:clr>
            <a:srgbClr val="F26B43"/>
          </p15:clr>
        </p15:guide>
        <p15:guide id="3" orient="horz" pos="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:a16="http://schemas.microsoft.com/office/drawing/2014/main" id="{D037BB39-3B60-44B7-9EC7-AAD0DAD8669D}"/>
              </a:ext>
            </a:extLst>
          </p:cNvPr>
          <p:cNvGrpSpPr/>
          <p:nvPr/>
        </p:nvGrpSpPr>
        <p:grpSpPr>
          <a:xfrm>
            <a:off x="341339" y="1449000"/>
            <a:ext cx="3960000" cy="3960000"/>
            <a:chOff x="647128" y="569560"/>
            <a:chExt cx="3960000" cy="3960000"/>
          </a:xfrm>
        </p:grpSpPr>
        <p:pic>
          <p:nvPicPr>
            <p:cNvPr id="41" name="图片 40" descr="图片包含 照片, 桌子, 食物, 水果&#10;&#10;描述已自动生成">
              <a:extLst>
                <a:ext uri="{FF2B5EF4-FFF2-40B4-BE49-F238E27FC236}">
                  <a16:creationId xmlns:a16="http://schemas.microsoft.com/office/drawing/2014/main" id="{B135E5B4-B0BF-4D53-A42E-36642328BD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00" r="12500"/>
            <a:stretch/>
          </p:blipFill>
          <p:spPr>
            <a:xfrm>
              <a:off x="647128" y="569560"/>
              <a:ext cx="3960000" cy="3960000"/>
            </a:xfrm>
            <a:prstGeom prst="rect">
              <a:avLst/>
            </a:prstGeom>
          </p:spPr>
        </p:pic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9A802C8E-AF31-46CD-B8CE-13AD66FD51F5}"/>
                </a:ext>
              </a:extLst>
            </p:cNvPr>
            <p:cNvGrpSpPr/>
            <p:nvPr/>
          </p:nvGrpSpPr>
          <p:grpSpPr>
            <a:xfrm>
              <a:off x="1589361" y="831452"/>
              <a:ext cx="2656026" cy="2031257"/>
              <a:chOff x="2103406" y="1435116"/>
              <a:chExt cx="3156932" cy="2414337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2AE95722-8EB1-4F16-89F6-21FC3B9E7B37}"/>
                  </a:ext>
                </a:extLst>
              </p:cNvPr>
              <p:cNvSpPr txBox="1"/>
              <p:nvPr/>
            </p:nvSpPr>
            <p:spPr>
              <a:xfrm>
                <a:off x="2103406" y="1623577"/>
                <a:ext cx="1358000" cy="31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ORBsup.L</a:t>
                </a:r>
                <a:endParaRPr kumimoji="0" lang="en-US" altLang="zh-CN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itchFamily="2" charset="-122"/>
                  <a:cs typeface="+mn-cs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92DED252-696F-4B54-BDFB-46BF0E609466}"/>
                  </a:ext>
                </a:extLst>
              </p:cNvPr>
              <p:cNvSpPr txBox="1"/>
              <p:nvPr/>
            </p:nvSpPr>
            <p:spPr>
              <a:xfrm>
                <a:off x="3902336" y="1435116"/>
                <a:ext cx="1358002" cy="31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ORBmid.R</a:t>
                </a:r>
                <a:endPara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charset="-122"/>
                  <a:ea typeface="+mn-ea"/>
                  <a:cs typeface="+mn-cs"/>
                  <a:sym typeface="+mn-ea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1DF7A8AE-099E-4844-942B-2BBBA84C9BED}"/>
                  </a:ext>
                </a:extLst>
              </p:cNvPr>
              <p:cNvSpPr txBox="1"/>
              <p:nvPr/>
            </p:nvSpPr>
            <p:spPr>
              <a:xfrm>
                <a:off x="3665403" y="1952126"/>
                <a:ext cx="916445" cy="31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ACG.R</a:t>
                </a: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E7798433-6F93-4B6A-A912-536B3ADB7DCC}"/>
                  </a:ext>
                </a:extLst>
              </p:cNvPr>
              <p:cNvSpPr txBox="1"/>
              <p:nvPr/>
            </p:nvSpPr>
            <p:spPr>
              <a:xfrm>
                <a:off x="3556204" y="2301778"/>
                <a:ext cx="1025643" cy="31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REC.R</a:t>
                </a: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ED08724A-905C-4BCD-A577-550507E4AD7E}"/>
                  </a:ext>
                </a:extLst>
              </p:cNvPr>
              <p:cNvSpPr txBox="1"/>
              <p:nvPr/>
            </p:nvSpPr>
            <p:spPr>
              <a:xfrm>
                <a:off x="2648234" y="2798332"/>
                <a:ext cx="908216" cy="31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CAU.L</a:t>
                </a: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B7E5EBCD-E418-4C67-BA83-E5E0F2830E7F}"/>
                  </a:ext>
                </a:extLst>
              </p:cNvPr>
              <p:cNvSpPr txBox="1"/>
              <p:nvPr/>
            </p:nvSpPr>
            <p:spPr>
              <a:xfrm>
                <a:off x="3866237" y="3198836"/>
                <a:ext cx="1077518" cy="31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THA.R</a:t>
                </a: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B8057AFE-84DC-4D80-9847-64D389E1BEAC}"/>
                  </a:ext>
                </a:extLst>
              </p:cNvPr>
              <p:cNvSpPr txBox="1"/>
              <p:nvPr/>
            </p:nvSpPr>
            <p:spPr>
              <a:xfrm>
                <a:off x="2536674" y="3160187"/>
                <a:ext cx="893399" cy="31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THA.L</a:t>
                </a: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A210158A-4B12-4D89-8C4E-3D8C0D453D21}"/>
                  </a:ext>
                </a:extLst>
              </p:cNvPr>
              <p:cNvSpPr txBox="1"/>
              <p:nvPr/>
            </p:nvSpPr>
            <p:spPr>
              <a:xfrm>
                <a:off x="2613918" y="3530192"/>
                <a:ext cx="1117213" cy="31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PCL.L</a:t>
                </a:r>
              </a:p>
            </p:txBody>
          </p:sp>
        </p:grpSp>
      </p:grpSp>
      <p:graphicFrame>
        <p:nvGraphicFramePr>
          <p:cNvPr id="25" name="图表 24">
            <a:extLst>
              <a:ext uri="{FF2B5EF4-FFF2-40B4-BE49-F238E27FC236}">
                <a16:creationId xmlns:a16="http://schemas.microsoft.com/office/drawing/2014/main" id="{2665F3C8-498F-4999-BD9A-2B61021FE8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618568"/>
              </p:ext>
            </p:extLst>
          </p:nvPr>
        </p:nvGraphicFramePr>
        <p:xfrm>
          <a:off x="4260208" y="1202577"/>
          <a:ext cx="5993231" cy="2244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7" name="图表 36">
            <a:extLst>
              <a:ext uri="{FF2B5EF4-FFF2-40B4-BE49-F238E27FC236}">
                <a16:creationId xmlns:a16="http://schemas.microsoft.com/office/drawing/2014/main" id="{D53F0323-B24A-44F3-87D0-A55062266E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733902"/>
              </p:ext>
            </p:extLst>
          </p:nvPr>
        </p:nvGraphicFramePr>
        <p:xfrm>
          <a:off x="4226559" y="3490445"/>
          <a:ext cx="5993231" cy="2046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18D1B216-AFF5-401E-90E8-2F9574495124}"/>
              </a:ext>
            </a:extLst>
          </p:cNvPr>
          <p:cNvSpPr txBox="1"/>
          <p:nvPr/>
        </p:nvSpPr>
        <p:spPr>
          <a:xfrm>
            <a:off x="420597" y="77444"/>
            <a:ext cx="44779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itchFamily="2" charset="-122"/>
                <a:cs typeface="+mn-cs"/>
              </a:rPr>
              <a:t>Supplementary2-Nodal Betweenness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宋体" pitchFamily="2" charset="-122"/>
              <a:cs typeface="+mn-cs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C31E99E1-1C48-4AAE-A630-8D5369C8DD5B}"/>
              </a:ext>
            </a:extLst>
          </p:cNvPr>
          <p:cNvGrpSpPr/>
          <p:nvPr/>
        </p:nvGrpSpPr>
        <p:grpSpPr>
          <a:xfrm>
            <a:off x="5431176" y="1341560"/>
            <a:ext cx="262566" cy="369332"/>
            <a:chOff x="11173784" y="710662"/>
            <a:chExt cx="262566" cy="369332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35E3478D-68C9-4A80-8AFD-F97AE88134AE}"/>
                </a:ext>
              </a:extLst>
            </p:cNvPr>
            <p:cNvSpPr txBox="1"/>
            <p:nvPr/>
          </p:nvSpPr>
          <p:spPr>
            <a:xfrm>
              <a:off x="11173784" y="710662"/>
              <a:ext cx="24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rPr>
                <a:t>*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85966446-2A14-4C8E-BB1C-2BF2ABC0C493}"/>
                </a:ext>
              </a:extLst>
            </p:cNvPr>
            <p:cNvCxnSpPr>
              <a:cxnSpLocks/>
            </p:cNvCxnSpPr>
            <p:nvPr/>
          </p:nvCxnSpPr>
          <p:spPr>
            <a:xfrm>
              <a:off x="11182350" y="897572"/>
              <a:ext cx="254000" cy="0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021D5D2A-9142-4F94-9EC9-E318A8F80B61}"/>
                </a:ext>
              </a:extLst>
            </p:cNvPr>
            <p:cNvCxnSpPr>
              <a:cxnSpLocks/>
            </p:cNvCxnSpPr>
            <p:nvPr/>
          </p:nvCxnSpPr>
          <p:spPr>
            <a:xfrm>
              <a:off x="11431588" y="892947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9E5846C2-7988-4A16-9D7E-AD80835B3DF9}"/>
                </a:ext>
              </a:extLst>
            </p:cNvPr>
            <p:cNvCxnSpPr>
              <a:cxnSpLocks/>
            </p:cNvCxnSpPr>
            <p:nvPr/>
          </p:nvCxnSpPr>
          <p:spPr>
            <a:xfrm>
              <a:off x="11187441" y="895328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93C61A9F-919D-4F6A-B92D-5EAA5A91326C}"/>
              </a:ext>
            </a:extLst>
          </p:cNvPr>
          <p:cNvGrpSpPr/>
          <p:nvPr/>
        </p:nvGrpSpPr>
        <p:grpSpPr>
          <a:xfrm>
            <a:off x="7223174" y="1910839"/>
            <a:ext cx="262566" cy="369332"/>
            <a:chOff x="11173784" y="710662"/>
            <a:chExt cx="262566" cy="369332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FE24FA97-E92A-4B28-B27F-A3F513937E41}"/>
                </a:ext>
              </a:extLst>
            </p:cNvPr>
            <p:cNvSpPr txBox="1"/>
            <p:nvPr/>
          </p:nvSpPr>
          <p:spPr>
            <a:xfrm>
              <a:off x="11173784" y="710662"/>
              <a:ext cx="24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rPr>
                <a:t>*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0D0FFB8D-F763-4BAB-90EA-7DD3A9B38D26}"/>
                </a:ext>
              </a:extLst>
            </p:cNvPr>
            <p:cNvCxnSpPr>
              <a:cxnSpLocks/>
            </p:cNvCxnSpPr>
            <p:nvPr/>
          </p:nvCxnSpPr>
          <p:spPr>
            <a:xfrm>
              <a:off x="11182350" y="897572"/>
              <a:ext cx="254000" cy="0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id="{99145205-FEC5-4B46-BE3B-451C754AD53F}"/>
                </a:ext>
              </a:extLst>
            </p:cNvPr>
            <p:cNvCxnSpPr>
              <a:cxnSpLocks/>
            </p:cNvCxnSpPr>
            <p:nvPr/>
          </p:nvCxnSpPr>
          <p:spPr>
            <a:xfrm>
              <a:off x="11431588" y="892947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04E5A96E-E03F-4CD2-81A1-D56736B0C16B}"/>
                </a:ext>
              </a:extLst>
            </p:cNvPr>
            <p:cNvCxnSpPr>
              <a:cxnSpLocks/>
            </p:cNvCxnSpPr>
            <p:nvPr/>
          </p:nvCxnSpPr>
          <p:spPr>
            <a:xfrm>
              <a:off x="11187441" y="895328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84CD05AF-438F-459A-956C-58A9026FBBE8}"/>
              </a:ext>
            </a:extLst>
          </p:cNvPr>
          <p:cNvGrpSpPr/>
          <p:nvPr/>
        </p:nvGrpSpPr>
        <p:grpSpPr>
          <a:xfrm>
            <a:off x="9072527" y="1939578"/>
            <a:ext cx="262566" cy="369332"/>
            <a:chOff x="11173784" y="710662"/>
            <a:chExt cx="262566" cy="369332"/>
          </a:xfrm>
        </p:grpSpPr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2D2A0745-0766-4551-947F-031F40E369B5}"/>
                </a:ext>
              </a:extLst>
            </p:cNvPr>
            <p:cNvSpPr txBox="1"/>
            <p:nvPr/>
          </p:nvSpPr>
          <p:spPr>
            <a:xfrm>
              <a:off x="11173784" y="710662"/>
              <a:ext cx="24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rPr>
                <a:t>*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9CCFEB0D-E1CE-4B7A-9935-CCBCA5DBCA6A}"/>
                </a:ext>
              </a:extLst>
            </p:cNvPr>
            <p:cNvCxnSpPr>
              <a:cxnSpLocks/>
            </p:cNvCxnSpPr>
            <p:nvPr/>
          </p:nvCxnSpPr>
          <p:spPr>
            <a:xfrm>
              <a:off x="11182350" y="897572"/>
              <a:ext cx="254000" cy="0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id="{0FE59C18-711D-48DA-8ECC-A5486416644E}"/>
                </a:ext>
              </a:extLst>
            </p:cNvPr>
            <p:cNvCxnSpPr>
              <a:cxnSpLocks/>
            </p:cNvCxnSpPr>
            <p:nvPr/>
          </p:nvCxnSpPr>
          <p:spPr>
            <a:xfrm>
              <a:off x="11431588" y="892947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id="{101BC09C-D93A-4E00-AA81-8502A35E34F1}"/>
                </a:ext>
              </a:extLst>
            </p:cNvPr>
            <p:cNvCxnSpPr>
              <a:cxnSpLocks/>
            </p:cNvCxnSpPr>
            <p:nvPr/>
          </p:nvCxnSpPr>
          <p:spPr>
            <a:xfrm>
              <a:off x="11187441" y="895328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0A332366-8AEA-4808-BEA9-D250F26EA75D}"/>
              </a:ext>
            </a:extLst>
          </p:cNvPr>
          <p:cNvGrpSpPr/>
          <p:nvPr/>
        </p:nvGrpSpPr>
        <p:grpSpPr>
          <a:xfrm>
            <a:off x="5026725" y="4361209"/>
            <a:ext cx="262566" cy="369332"/>
            <a:chOff x="11173784" y="710662"/>
            <a:chExt cx="262566" cy="369332"/>
          </a:xfrm>
        </p:grpSpPr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F61BC7C2-8897-4FEC-B7C7-49EA63461C2D}"/>
                </a:ext>
              </a:extLst>
            </p:cNvPr>
            <p:cNvSpPr txBox="1"/>
            <p:nvPr/>
          </p:nvSpPr>
          <p:spPr>
            <a:xfrm>
              <a:off x="11173784" y="710662"/>
              <a:ext cx="24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rPr>
                <a:t>*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0578107A-8A49-401E-AB3F-A096B3AC1CFA}"/>
                </a:ext>
              </a:extLst>
            </p:cNvPr>
            <p:cNvCxnSpPr>
              <a:cxnSpLocks/>
            </p:cNvCxnSpPr>
            <p:nvPr/>
          </p:nvCxnSpPr>
          <p:spPr>
            <a:xfrm>
              <a:off x="11182350" y="897572"/>
              <a:ext cx="254000" cy="0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52683119-6CA7-41B6-8A14-0D814D90290C}"/>
                </a:ext>
              </a:extLst>
            </p:cNvPr>
            <p:cNvCxnSpPr>
              <a:cxnSpLocks/>
            </p:cNvCxnSpPr>
            <p:nvPr/>
          </p:nvCxnSpPr>
          <p:spPr>
            <a:xfrm>
              <a:off x="11431588" y="892947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8024FD04-AEF9-43F0-A933-5B5EC61B5871}"/>
                </a:ext>
              </a:extLst>
            </p:cNvPr>
            <p:cNvCxnSpPr>
              <a:cxnSpLocks/>
            </p:cNvCxnSpPr>
            <p:nvPr/>
          </p:nvCxnSpPr>
          <p:spPr>
            <a:xfrm>
              <a:off x="11187441" y="895328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8502237F-59DF-4D17-9684-E8B85DF07E9F}"/>
              </a:ext>
            </a:extLst>
          </p:cNvPr>
          <p:cNvGrpSpPr/>
          <p:nvPr/>
        </p:nvGrpSpPr>
        <p:grpSpPr>
          <a:xfrm>
            <a:off x="6096000" y="4267441"/>
            <a:ext cx="262566" cy="369332"/>
            <a:chOff x="11173784" y="710662"/>
            <a:chExt cx="262566" cy="369332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80BFBECE-B4A5-4DD6-A8F0-5C6E573C20C5}"/>
                </a:ext>
              </a:extLst>
            </p:cNvPr>
            <p:cNvSpPr txBox="1"/>
            <p:nvPr/>
          </p:nvSpPr>
          <p:spPr>
            <a:xfrm>
              <a:off x="11173784" y="710662"/>
              <a:ext cx="24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rPr>
                <a:t>*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66" name="直接连接符 65">
              <a:extLst>
                <a:ext uri="{FF2B5EF4-FFF2-40B4-BE49-F238E27FC236}">
                  <a16:creationId xmlns:a16="http://schemas.microsoft.com/office/drawing/2014/main" id="{ED53EEF9-EBFB-4F51-B5A0-D8C9903BC1CE}"/>
                </a:ext>
              </a:extLst>
            </p:cNvPr>
            <p:cNvCxnSpPr>
              <a:cxnSpLocks/>
            </p:cNvCxnSpPr>
            <p:nvPr/>
          </p:nvCxnSpPr>
          <p:spPr>
            <a:xfrm>
              <a:off x="11182350" y="897572"/>
              <a:ext cx="254000" cy="0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直接连接符 66">
              <a:extLst>
                <a:ext uri="{FF2B5EF4-FFF2-40B4-BE49-F238E27FC236}">
                  <a16:creationId xmlns:a16="http://schemas.microsoft.com/office/drawing/2014/main" id="{B23EB6E7-EB30-49EE-94E7-838F7F821E5D}"/>
                </a:ext>
              </a:extLst>
            </p:cNvPr>
            <p:cNvCxnSpPr>
              <a:cxnSpLocks/>
            </p:cNvCxnSpPr>
            <p:nvPr/>
          </p:nvCxnSpPr>
          <p:spPr>
            <a:xfrm>
              <a:off x="11431588" y="892947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直接连接符 67">
              <a:extLst>
                <a:ext uri="{FF2B5EF4-FFF2-40B4-BE49-F238E27FC236}">
                  <a16:creationId xmlns:a16="http://schemas.microsoft.com/office/drawing/2014/main" id="{CF7FAC94-D0B8-4E4C-9F47-D1AA43A082D1}"/>
                </a:ext>
              </a:extLst>
            </p:cNvPr>
            <p:cNvCxnSpPr>
              <a:cxnSpLocks/>
            </p:cNvCxnSpPr>
            <p:nvPr/>
          </p:nvCxnSpPr>
          <p:spPr>
            <a:xfrm>
              <a:off x="11187441" y="895328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9" name="组合 68">
            <a:extLst>
              <a:ext uri="{FF2B5EF4-FFF2-40B4-BE49-F238E27FC236}">
                <a16:creationId xmlns:a16="http://schemas.microsoft.com/office/drawing/2014/main" id="{309B8FE5-1445-4AF5-AED9-2EC558778726}"/>
              </a:ext>
            </a:extLst>
          </p:cNvPr>
          <p:cNvGrpSpPr/>
          <p:nvPr/>
        </p:nvGrpSpPr>
        <p:grpSpPr>
          <a:xfrm>
            <a:off x="7198440" y="3776418"/>
            <a:ext cx="262566" cy="369332"/>
            <a:chOff x="11173784" y="710662"/>
            <a:chExt cx="262566" cy="369332"/>
          </a:xfrm>
        </p:grpSpPr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8A2234B6-570D-46EB-928A-25DCA187290B}"/>
                </a:ext>
              </a:extLst>
            </p:cNvPr>
            <p:cNvSpPr txBox="1"/>
            <p:nvPr/>
          </p:nvSpPr>
          <p:spPr>
            <a:xfrm>
              <a:off x="11173784" y="710662"/>
              <a:ext cx="24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rPr>
                <a:t>*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71" name="直接连接符 70">
              <a:extLst>
                <a:ext uri="{FF2B5EF4-FFF2-40B4-BE49-F238E27FC236}">
                  <a16:creationId xmlns:a16="http://schemas.microsoft.com/office/drawing/2014/main" id="{FBC21750-FA45-4714-ACC2-C3B256058BF1}"/>
                </a:ext>
              </a:extLst>
            </p:cNvPr>
            <p:cNvCxnSpPr>
              <a:cxnSpLocks/>
            </p:cNvCxnSpPr>
            <p:nvPr/>
          </p:nvCxnSpPr>
          <p:spPr>
            <a:xfrm>
              <a:off x="11182350" y="897572"/>
              <a:ext cx="254000" cy="0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接连接符 71">
              <a:extLst>
                <a:ext uri="{FF2B5EF4-FFF2-40B4-BE49-F238E27FC236}">
                  <a16:creationId xmlns:a16="http://schemas.microsoft.com/office/drawing/2014/main" id="{A7139405-D44F-49C2-A56A-FDBD6A80B2C4}"/>
                </a:ext>
              </a:extLst>
            </p:cNvPr>
            <p:cNvCxnSpPr>
              <a:cxnSpLocks/>
            </p:cNvCxnSpPr>
            <p:nvPr/>
          </p:nvCxnSpPr>
          <p:spPr>
            <a:xfrm>
              <a:off x="11431588" y="892947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直接连接符 72">
              <a:extLst>
                <a:ext uri="{FF2B5EF4-FFF2-40B4-BE49-F238E27FC236}">
                  <a16:creationId xmlns:a16="http://schemas.microsoft.com/office/drawing/2014/main" id="{36CB8C7A-4E04-4678-9997-5F20507FF925}"/>
                </a:ext>
              </a:extLst>
            </p:cNvPr>
            <p:cNvCxnSpPr>
              <a:cxnSpLocks/>
            </p:cNvCxnSpPr>
            <p:nvPr/>
          </p:nvCxnSpPr>
          <p:spPr>
            <a:xfrm>
              <a:off x="11187441" y="895328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DA484B45-001E-48FD-BF04-11110EC378E9}"/>
              </a:ext>
            </a:extLst>
          </p:cNvPr>
          <p:cNvGrpSpPr/>
          <p:nvPr/>
        </p:nvGrpSpPr>
        <p:grpSpPr>
          <a:xfrm>
            <a:off x="8341425" y="3476884"/>
            <a:ext cx="262566" cy="369332"/>
            <a:chOff x="11173784" y="710662"/>
            <a:chExt cx="262566" cy="369332"/>
          </a:xfrm>
        </p:grpSpPr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8C789FBE-15D6-4236-A350-F07D40EEDC4F}"/>
                </a:ext>
              </a:extLst>
            </p:cNvPr>
            <p:cNvSpPr txBox="1"/>
            <p:nvPr/>
          </p:nvSpPr>
          <p:spPr>
            <a:xfrm>
              <a:off x="11173784" y="710662"/>
              <a:ext cx="24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rPr>
                <a:t>*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id="{55CB1EB5-5BD2-4D12-B1E4-4EC6CBB1D6AB}"/>
                </a:ext>
              </a:extLst>
            </p:cNvPr>
            <p:cNvCxnSpPr>
              <a:cxnSpLocks/>
            </p:cNvCxnSpPr>
            <p:nvPr/>
          </p:nvCxnSpPr>
          <p:spPr>
            <a:xfrm>
              <a:off x="11182350" y="897572"/>
              <a:ext cx="254000" cy="0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直接连接符 76">
              <a:extLst>
                <a:ext uri="{FF2B5EF4-FFF2-40B4-BE49-F238E27FC236}">
                  <a16:creationId xmlns:a16="http://schemas.microsoft.com/office/drawing/2014/main" id="{387A2FCB-1E5F-49E5-AE79-57BDA5CA1594}"/>
                </a:ext>
              </a:extLst>
            </p:cNvPr>
            <p:cNvCxnSpPr>
              <a:cxnSpLocks/>
            </p:cNvCxnSpPr>
            <p:nvPr/>
          </p:nvCxnSpPr>
          <p:spPr>
            <a:xfrm>
              <a:off x="11431588" y="892947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直接连接符 77">
              <a:extLst>
                <a:ext uri="{FF2B5EF4-FFF2-40B4-BE49-F238E27FC236}">
                  <a16:creationId xmlns:a16="http://schemas.microsoft.com/office/drawing/2014/main" id="{8D9F4AB9-0AD5-4958-B3D4-30E48B92E48E}"/>
                </a:ext>
              </a:extLst>
            </p:cNvPr>
            <p:cNvCxnSpPr>
              <a:cxnSpLocks/>
            </p:cNvCxnSpPr>
            <p:nvPr/>
          </p:nvCxnSpPr>
          <p:spPr>
            <a:xfrm>
              <a:off x="11187441" y="895328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DF293519-4CFA-42A4-9D02-3A48C57835CC}"/>
              </a:ext>
            </a:extLst>
          </p:cNvPr>
          <p:cNvGrpSpPr/>
          <p:nvPr/>
        </p:nvGrpSpPr>
        <p:grpSpPr>
          <a:xfrm>
            <a:off x="9353127" y="3717687"/>
            <a:ext cx="262566" cy="369332"/>
            <a:chOff x="11173784" y="710662"/>
            <a:chExt cx="262566" cy="369332"/>
          </a:xfrm>
        </p:grpSpPr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EB558470-0E32-4334-B7A9-AB9C6BAA4550}"/>
                </a:ext>
              </a:extLst>
            </p:cNvPr>
            <p:cNvSpPr txBox="1"/>
            <p:nvPr/>
          </p:nvSpPr>
          <p:spPr>
            <a:xfrm>
              <a:off x="11173784" y="710662"/>
              <a:ext cx="24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rPr>
                <a:t>*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81" name="直接连接符 80">
              <a:extLst>
                <a:ext uri="{FF2B5EF4-FFF2-40B4-BE49-F238E27FC236}">
                  <a16:creationId xmlns:a16="http://schemas.microsoft.com/office/drawing/2014/main" id="{6CE40ACF-77C3-4B17-885A-A34DECCDDCCC}"/>
                </a:ext>
              </a:extLst>
            </p:cNvPr>
            <p:cNvCxnSpPr>
              <a:cxnSpLocks/>
            </p:cNvCxnSpPr>
            <p:nvPr/>
          </p:nvCxnSpPr>
          <p:spPr>
            <a:xfrm>
              <a:off x="11182350" y="897572"/>
              <a:ext cx="254000" cy="0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接连接符 81">
              <a:extLst>
                <a:ext uri="{FF2B5EF4-FFF2-40B4-BE49-F238E27FC236}">
                  <a16:creationId xmlns:a16="http://schemas.microsoft.com/office/drawing/2014/main" id="{37380FF5-F331-4F07-860B-F2139C213A19}"/>
                </a:ext>
              </a:extLst>
            </p:cNvPr>
            <p:cNvCxnSpPr>
              <a:cxnSpLocks/>
            </p:cNvCxnSpPr>
            <p:nvPr/>
          </p:nvCxnSpPr>
          <p:spPr>
            <a:xfrm>
              <a:off x="11431588" y="892947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直接连接符 82">
              <a:extLst>
                <a:ext uri="{FF2B5EF4-FFF2-40B4-BE49-F238E27FC236}">
                  <a16:creationId xmlns:a16="http://schemas.microsoft.com/office/drawing/2014/main" id="{913ECC3C-E931-4B12-9B74-26578199D3AA}"/>
                </a:ext>
              </a:extLst>
            </p:cNvPr>
            <p:cNvCxnSpPr>
              <a:cxnSpLocks/>
            </p:cNvCxnSpPr>
            <p:nvPr/>
          </p:nvCxnSpPr>
          <p:spPr>
            <a:xfrm>
              <a:off x="11187441" y="895328"/>
              <a:ext cx="1588" cy="9327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5" name="文本框 84">
            <a:extLst>
              <a:ext uri="{FF2B5EF4-FFF2-40B4-BE49-F238E27FC236}">
                <a16:creationId xmlns:a16="http://schemas.microsoft.com/office/drawing/2014/main" id="{853C2E27-3F50-4B1B-84C6-1C577A91C52B}"/>
              </a:ext>
            </a:extLst>
          </p:cNvPr>
          <p:cNvSpPr txBox="1"/>
          <p:nvPr/>
        </p:nvSpPr>
        <p:spPr>
          <a:xfrm>
            <a:off x="1195544" y="833245"/>
            <a:ext cx="324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A 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18A6B23-E23D-4B79-9E0A-55B6E1D88B81}"/>
              </a:ext>
            </a:extLst>
          </p:cNvPr>
          <p:cNvSpPr txBox="1"/>
          <p:nvPr/>
        </p:nvSpPr>
        <p:spPr>
          <a:xfrm>
            <a:off x="4260208" y="833245"/>
            <a:ext cx="324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B </a:t>
            </a:r>
            <a:endParaRPr lang="zh-CN" altLang="en-US" dirty="0"/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C3558A34-98F9-4147-9B7C-EC478B749D74}"/>
              </a:ext>
            </a:extLst>
          </p:cNvPr>
          <p:cNvSpPr txBox="1"/>
          <p:nvPr/>
        </p:nvSpPr>
        <p:spPr>
          <a:xfrm>
            <a:off x="4147418" y="3320524"/>
            <a:ext cx="324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C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5902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412344" y="84700"/>
            <a:ext cx="61577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itchFamily="2" charset="-122"/>
                <a:cs typeface="+mn-cs"/>
              </a:rPr>
              <a:t>Supplementary2-Nodal Efficiency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宋体" pitchFamily="2" charset="-122"/>
              <a:cs typeface="+mn-cs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C6C93A30-9785-456C-B789-A0FDA044F99A}"/>
              </a:ext>
            </a:extLst>
          </p:cNvPr>
          <p:cNvGrpSpPr/>
          <p:nvPr/>
        </p:nvGrpSpPr>
        <p:grpSpPr>
          <a:xfrm>
            <a:off x="332285" y="1022889"/>
            <a:ext cx="3960000" cy="3960000"/>
            <a:chOff x="4125691" y="602858"/>
            <a:chExt cx="3960000" cy="3960000"/>
          </a:xfrm>
        </p:grpSpPr>
        <p:pic>
          <p:nvPicPr>
            <p:cNvPr id="44" name="图片 43" descr="图片包含 照片, 食物, 水果, 桌子&#10;&#10;描述已自动生成">
              <a:extLst>
                <a:ext uri="{FF2B5EF4-FFF2-40B4-BE49-F238E27FC236}">
                  <a16:creationId xmlns:a16="http://schemas.microsoft.com/office/drawing/2014/main" id="{F5EC4F6D-78EB-4A75-B97C-404E657134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00" r="12500"/>
            <a:stretch/>
          </p:blipFill>
          <p:spPr>
            <a:xfrm>
              <a:off x="4125691" y="602858"/>
              <a:ext cx="3960000" cy="3960000"/>
            </a:xfrm>
            <a:prstGeom prst="rect">
              <a:avLst/>
            </a:prstGeom>
          </p:spPr>
        </p:pic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id="{84A67193-497C-4493-B544-151E27D35421}"/>
                </a:ext>
              </a:extLst>
            </p:cNvPr>
            <p:cNvGrpSpPr/>
            <p:nvPr/>
          </p:nvGrpSpPr>
          <p:grpSpPr>
            <a:xfrm>
              <a:off x="4762157" y="930915"/>
              <a:ext cx="2898373" cy="1766312"/>
              <a:chOff x="4762157" y="930915"/>
              <a:chExt cx="2898373" cy="1766312"/>
            </a:xfrm>
          </p:grpSpPr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E813056E-7FF9-49C2-B069-9611B2B8E95D}"/>
                  </a:ext>
                </a:extLst>
              </p:cNvPr>
              <p:cNvSpPr txBox="1"/>
              <p:nvPr/>
            </p:nvSpPr>
            <p:spPr>
              <a:xfrm>
                <a:off x="5515601" y="996688"/>
                <a:ext cx="906973" cy="196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ORBsup.L</a:t>
                </a:r>
                <a:endParaRPr kumimoji="0" lang="en-US" altLang="zh-CN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itchFamily="2" charset="-122"/>
                  <a:cs typeface="+mn-cs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7CF3E62C-E1C9-4499-88E4-7466151ED553}"/>
                  </a:ext>
                </a:extLst>
              </p:cNvPr>
              <p:cNvSpPr txBox="1"/>
              <p:nvPr/>
            </p:nvSpPr>
            <p:spPr>
              <a:xfrm>
                <a:off x="6465107" y="1265308"/>
                <a:ext cx="906973" cy="196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ORBsup.R</a:t>
                </a:r>
                <a:endParaRPr kumimoji="0" lang="en-US" altLang="zh-CN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itchFamily="2" charset="-122"/>
                  <a:cs typeface="+mn-cs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AF6F97F1-C2E6-4678-8341-1B51BD965E18}"/>
                  </a:ext>
                </a:extLst>
              </p:cNvPr>
              <p:cNvSpPr txBox="1"/>
              <p:nvPr/>
            </p:nvSpPr>
            <p:spPr>
              <a:xfrm>
                <a:off x="6753557" y="930915"/>
                <a:ext cx="906973" cy="196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ORBmid.R</a:t>
                </a:r>
                <a:endPara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charset="-122"/>
                  <a:ea typeface="+mn-ea"/>
                  <a:cs typeface="+mn-cs"/>
                  <a:sym typeface="+mn-ea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5254D2CC-C30B-4668-871D-178C4DDEEAD4}"/>
                  </a:ext>
                </a:extLst>
              </p:cNvPr>
              <p:cNvSpPr txBox="1"/>
              <p:nvPr/>
            </p:nvSpPr>
            <p:spPr>
              <a:xfrm>
                <a:off x="5722609" y="1587507"/>
                <a:ext cx="689084" cy="196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ACG.L</a:t>
                </a: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92B7C57B-0898-4F4B-A8DA-919E50BAA780}"/>
                  </a:ext>
                </a:extLst>
              </p:cNvPr>
              <p:cNvSpPr txBox="1"/>
              <p:nvPr/>
            </p:nvSpPr>
            <p:spPr>
              <a:xfrm>
                <a:off x="6223410" y="1581099"/>
                <a:ext cx="702289" cy="196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ACG.R</a:t>
                </a: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8E8128A6-1F2A-498F-BE8D-C81DFB9DAFA6}"/>
                  </a:ext>
                </a:extLst>
              </p:cNvPr>
              <p:cNvSpPr txBox="1"/>
              <p:nvPr/>
            </p:nvSpPr>
            <p:spPr>
              <a:xfrm>
                <a:off x="4762157" y="1950930"/>
                <a:ext cx="899170" cy="196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TPOsup.L</a:t>
                </a:r>
                <a:endPara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charset="-122"/>
                  <a:ea typeface="+mn-ea"/>
                  <a:cs typeface="+mn-cs"/>
                  <a:sym typeface="+mn-ea"/>
                </a:endParaRP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93B10D43-3109-450B-B5AD-E87390F34561}"/>
                  </a:ext>
                </a:extLst>
              </p:cNvPr>
              <p:cNvSpPr txBox="1"/>
              <p:nvPr/>
            </p:nvSpPr>
            <p:spPr>
              <a:xfrm>
                <a:off x="5661327" y="2042753"/>
                <a:ext cx="658471" cy="196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CAU.L</a:t>
                </a: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7A3A0601-8A2B-4B3D-AD9F-91C2D866F4A5}"/>
                  </a:ext>
                </a:extLst>
              </p:cNvPr>
              <p:cNvSpPr txBox="1"/>
              <p:nvPr/>
            </p:nvSpPr>
            <p:spPr>
              <a:xfrm>
                <a:off x="5445037" y="2500238"/>
                <a:ext cx="600847" cy="196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THA.L</a:t>
                </a: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81643E19-15E2-40F8-997E-B850AD15B08C}"/>
                  </a:ext>
                </a:extLst>
              </p:cNvPr>
              <p:cNvSpPr txBox="1"/>
              <p:nvPr/>
            </p:nvSpPr>
            <p:spPr>
              <a:xfrm>
                <a:off x="6190348" y="2203808"/>
                <a:ext cx="671676" cy="196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PAL.R</a:t>
                </a:r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E4089A94-E06E-458D-80A7-8D1AC621532E}"/>
                  </a:ext>
                </a:extLst>
              </p:cNvPr>
              <p:cNvSpPr txBox="1"/>
              <p:nvPr/>
            </p:nvSpPr>
            <p:spPr>
              <a:xfrm>
                <a:off x="6652246" y="2196402"/>
                <a:ext cx="792326" cy="196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AMYG.R</a:t>
                </a:r>
              </a:p>
            </p:txBody>
          </p:sp>
        </p:grp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9AFBE3CC-3F71-4744-AE87-55A454786937}"/>
                </a:ext>
              </a:extLst>
            </p:cNvPr>
            <p:cNvSpPr txBox="1"/>
            <p:nvPr/>
          </p:nvSpPr>
          <p:spPr>
            <a:xfrm>
              <a:off x="7003848" y="1927772"/>
              <a:ext cx="8991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charset="-122"/>
                  <a:ea typeface="+mn-ea"/>
                  <a:cs typeface="+mn-cs"/>
                  <a:sym typeface="+mn-ea"/>
                </a:rPr>
                <a:t>TPOsup.R</a:t>
              </a:r>
              <a:endPara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charset="-122"/>
                <a:ea typeface="+mn-ea"/>
                <a:cs typeface="+mn-cs"/>
                <a:sym typeface="+mn-ea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5271F187-186E-424F-BCBA-19A8EE94F5E1}"/>
              </a:ext>
            </a:extLst>
          </p:cNvPr>
          <p:cNvGrpSpPr/>
          <p:nvPr/>
        </p:nvGrpSpPr>
        <p:grpSpPr>
          <a:xfrm>
            <a:off x="4223337" y="1060783"/>
            <a:ext cx="7592697" cy="2740334"/>
            <a:chOff x="4223337" y="1143913"/>
            <a:chExt cx="7592697" cy="2740334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31496F9E-6F43-47D4-A6BC-C619B5E7BBC7}"/>
                </a:ext>
              </a:extLst>
            </p:cNvPr>
            <p:cNvGrpSpPr/>
            <p:nvPr/>
          </p:nvGrpSpPr>
          <p:grpSpPr>
            <a:xfrm>
              <a:off x="4223337" y="1143913"/>
              <a:ext cx="7592697" cy="2740334"/>
              <a:chOff x="4223337" y="617437"/>
              <a:chExt cx="7592697" cy="2740334"/>
            </a:xfrm>
          </p:grpSpPr>
          <p:graphicFrame>
            <p:nvGraphicFramePr>
              <p:cNvPr id="67" name="图表 66"/>
              <p:cNvGraphicFramePr/>
              <p:nvPr/>
            </p:nvGraphicFramePr>
            <p:xfrm>
              <a:off x="4223337" y="617437"/>
              <a:ext cx="7592697" cy="274033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4" name="文本框 13"/>
              <p:cNvSpPr txBox="1"/>
              <p:nvPr/>
            </p:nvSpPr>
            <p:spPr>
              <a:xfrm>
                <a:off x="4599723" y="2992273"/>
                <a:ext cx="707013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500" cap="none" spc="-10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ORBsup.L</a:t>
                </a:r>
                <a:r>
                  <a:rPr kumimoji="0" lang="en-US" altLang="zh-CN" sz="1200" b="1" i="0" u="none" strike="noStrike" kern="500" cap="none" spc="-1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      </a:t>
                </a:r>
                <a:r>
                  <a:rPr kumimoji="0" lang="en-US" altLang="zh-CN" sz="1200" b="1" i="0" u="none" strike="noStrike" kern="500" cap="none" spc="-10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ORBsup.R</a:t>
                </a:r>
                <a:r>
                  <a:rPr kumimoji="0" lang="en-US" altLang="zh-CN" sz="1200" b="1" i="0" u="none" strike="noStrike" kern="500" cap="none" spc="-1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      </a:t>
                </a:r>
                <a:r>
                  <a:rPr kumimoji="0" lang="en-US" altLang="zh-CN" sz="1200" b="1" i="0" u="none" strike="noStrike" kern="500" cap="none" spc="-10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ORBmid.R</a:t>
                </a:r>
                <a:r>
                  <a:rPr kumimoji="0" lang="en-US" altLang="zh-CN" sz="1200" b="1" i="0" u="none" strike="noStrike" kern="500" cap="none" spc="-1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     ACG.L         ACG.R         AMYG.R           PAL.R       </a:t>
                </a:r>
                <a:r>
                  <a:rPr kumimoji="0" lang="en-US" altLang="zh-CN" sz="1200" b="1" i="0" u="none" strike="noStrike" kern="500" cap="none" spc="-10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TPOsup.L</a:t>
                </a:r>
                <a:r>
                  <a:rPr kumimoji="0" lang="en-US" altLang="zh-CN" sz="1200" b="1" i="0" u="none" strike="noStrike" kern="500" cap="none" spc="-1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      </a:t>
                </a:r>
                <a:r>
                  <a:rPr kumimoji="0" lang="en-US" altLang="zh-CN" sz="1200" b="1" i="0" u="none" strike="noStrike" kern="500" cap="none" spc="-10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TPOsup.R</a:t>
                </a:r>
                <a:endParaRPr kumimoji="0" lang="en-US" altLang="zh-CN" sz="1200" b="1" i="0" u="none" strike="noStrike" kern="500" cap="none" spc="-1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itchFamily="2" charset="-122"/>
                  <a:cs typeface="+mn-cs"/>
                </a:endParaRP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F4921C8E-8173-43EF-8621-CBC98EF45FDE}"/>
                </a:ext>
              </a:extLst>
            </p:cNvPr>
            <p:cNvGrpSpPr/>
            <p:nvPr/>
          </p:nvGrpSpPr>
          <p:grpSpPr>
            <a:xfrm>
              <a:off x="4936948" y="1684409"/>
              <a:ext cx="262566" cy="369332"/>
              <a:chOff x="11173784" y="710662"/>
              <a:chExt cx="262566" cy="369332"/>
            </a:xfrm>
          </p:grpSpPr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AFF84608-8FB8-40FD-9AA8-4C472276CEB3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:a16="http://schemas.microsoft.com/office/drawing/2014/main" id="{3304CD17-7FB5-444F-84B8-FAC10EC464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:a16="http://schemas.microsoft.com/office/drawing/2014/main" id="{142FB0A4-5AF3-41D2-B0C8-800082771F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:a16="http://schemas.microsoft.com/office/drawing/2014/main" id="{8D20AE6E-3585-474C-ACE9-F37F5F843B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组合 58">
              <a:extLst>
                <a:ext uri="{FF2B5EF4-FFF2-40B4-BE49-F238E27FC236}">
                  <a16:creationId xmlns:a16="http://schemas.microsoft.com/office/drawing/2014/main" id="{DD1EA6BC-4E6E-4A4B-8103-F23DB15103F4}"/>
                </a:ext>
              </a:extLst>
            </p:cNvPr>
            <p:cNvGrpSpPr/>
            <p:nvPr/>
          </p:nvGrpSpPr>
          <p:grpSpPr>
            <a:xfrm>
              <a:off x="5726664" y="1790244"/>
              <a:ext cx="262566" cy="369332"/>
              <a:chOff x="11173784" y="710662"/>
              <a:chExt cx="262566" cy="369332"/>
            </a:xfrm>
          </p:grpSpPr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FCADECCA-73AA-4157-8760-5A115F69F603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:a16="http://schemas.microsoft.com/office/drawing/2014/main" id="{FEDA3392-CC12-4B32-84A4-B0A159E7A8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:a16="http://schemas.microsoft.com/office/drawing/2014/main" id="{7F61B85B-4213-4C65-BBB9-2BF6DA7177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>
                <a:extLst>
                  <a:ext uri="{FF2B5EF4-FFF2-40B4-BE49-F238E27FC236}">
                    <a16:creationId xmlns:a16="http://schemas.microsoft.com/office/drawing/2014/main" id="{4FF7DAEC-9060-4B53-AE6E-62E359D5F6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id="{7EF196D4-B340-4329-B680-B1D105ADAA02}"/>
                </a:ext>
              </a:extLst>
            </p:cNvPr>
            <p:cNvGrpSpPr/>
            <p:nvPr/>
          </p:nvGrpSpPr>
          <p:grpSpPr>
            <a:xfrm>
              <a:off x="6457968" y="1913333"/>
              <a:ext cx="262566" cy="369332"/>
              <a:chOff x="11173784" y="710662"/>
              <a:chExt cx="262566" cy="369332"/>
            </a:xfrm>
          </p:grpSpPr>
          <p:sp>
            <p:nvSpPr>
              <p:cNvPr id="65" name="文本框 64">
                <a:extLst>
                  <a:ext uri="{FF2B5EF4-FFF2-40B4-BE49-F238E27FC236}">
                    <a16:creationId xmlns:a16="http://schemas.microsoft.com/office/drawing/2014/main" id="{8FFA315B-239E-404A-B231-3EBA67465EE7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66" name="直接连接符 65">
                <a:extLst>
                  <a:ext uri="{FF2B5EF4-FFF2-40B4-BE49-F238E27FC236}">
                    <a16:creationId xmlns:a16="http://schemas.microsoft.com/office/drawing/2014/main" id="{9CBA7C0F-A0E2-4DE4-92DC-A221CC87D9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:a16="http://schemas.microsoft.com/office/drawing/2014/main" id="{9441F673-DB52-47F8-8BCB-2429E3B293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>
                <a:extLst>
                  <a:ext uri="{FF2B5EF4-FFF2-40B4-BE49-F238E27FC236}">
                    <a16:creationId xmlns:a16="http://schemas.microsoft.com/office/drawing/2014/main" id="{E3F7DE60-655B-4511-AC44-7BF51C437B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组合 69">
              <a:extLst>
                <a:ext uri="{FF2B5EF4-FFF2-40B4-BE49-F238E27FC236}">
                  <a16:creationId xmlns:a16="http://schemas.microsoft.com/office/drawing/2014/main" id="{41149512-E594-458D-B48F-BBA2796CF8E8}"/>
                </a:ext>
              </a:extLst>
            </p:cNvPr>
            <p:cNvGrpSpPr/>
            <p:nvPr/>
          </p:nvGrpSpPr>
          <p:grpSpPr>
            <a:xfrm>
              <a:off x="7201342" y="2053741"/>
              <a:ext cx="262566" cy="369332"/>
              <a:chOff x="11173784" y="710662"/>
              <a:chExt cx="262566" cy="369332"/>
            </a:xfrm>
          </p:grpSpPr>
          <p:sp>
            <p:nvSpPr>
              <p:cNvPr id="71" name="文本框 70">
                <a:extLst>
                  <a:ext uri="{FF2B5EF4-FFF2-40B4-BE49-F238E27FC236}">
                    <a16:creationId xmlns:a16="http://schemas.microsoft.com/office/drawing/2014/main" id="{6E4AA0DD-4868-411E-BA05-73119ED082E5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72" name="直接连接符 71">
                <a:extLst>
                  <a:ext uri="{FF2B5EF4-FFF2-40B4-BE49-F238E27FC236}">
                    <a16:creationId xmlns:a16="http://schemas.microsoft.com/office/drawing/2014/main" id="{15A0BC0A-0AED-4D9B-9BAA-A8A9CF9527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>
                <a:extLst>
                  <a:ext uri="{FF2B5EF4-FFF2-40B4-BE49-F238E27FC236}">
                    <a16:creationId xmlns:a16="http://schemas.microsoft.com/office/drawing/2014/main" id="{93F7E34B-6C8F-44C2-AE42-AA4322D939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:a16="http://schemas.microsoft.com/office/drawing/2014/main" id="{3F66FA8D-8840-48DF-AEDF-DF3D0B4F4E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>
              <a:extLst>
                <a:ext uri="{FF2B5EF4-FFF2-40B4-BE49-F238E27FC236}">
                  <a16:creationId xmlns:a16="http://schemas.microsoft.com/office/drawing/2014/main" id="{12C36BDB-8950-4ED8-B2B0-6FDED9B5944C}"/>
                </a:ext>
              </a:extLst>
            </p:cNvPr>
            <p:cNvGrpSpPr/>
            <p:nvPr/>
          </p:nvGrpSpPr>
          <p:grpSpPr>
            <a:xfrm>
              <a:off x="7932646" y="2002233"/>
              <a:ext cx="262566" cy="369332"/>
              <a:chOff x="11173784" y="710662"/>
              <a:chExt cx="262566" cy="369332"/>
            </a:xfrm>
          </p:grpSpPr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52352285-6868-4B7E-8FD7-D312BEB1F272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77" name="直接连接符 76">
                <a:extLst>
                  <a:ext uri="{FF2B5EF4-FFF2-40B4-BE49-F238E27FC236}">
                    <a16:creationId xmlns:a16="http://schemas.microsoft.com/office/drawing/2014/main" id="{6E92362A-C900-4481-AD58-23844B5683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>
                <a:extLst>
                  <a:ext uri="{FF2B5EF4-FFF2-40B4-BE49-F238E27FC236}">
                    <a16:creationId xmlns:a16="http://schemas.microsoft.com/office/drawing/2014/main" id="{DE70AB5C-DEFB-4E8A-8EBC-F8AE4EB5DE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>
                <a:extLst>
                  <a:ext uri="{FF2B5EF4-FFF2-40B4-BE49-F238E27FC236}">
                    <a16:creationId xmlns:a16="http://schemas.microsoft.com/office/drawing/2014/main" id="{9B695DBE-39BC-49C0-8567-8D706F243E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id="{300636E0-36C9-43EF-BA10-728516F08A32}"/>
                </a:ext>
              </a:extLst>
            </p:cNvPr>
            <p:cNvGrpSpPr/>
            <p:nvPr/>
          </p:nvGrpSpPr>
          <p:grpSpPr>
            <a:xfrm>
              <a:off x="8684325" y="2611250"/>
              <a:ext cx="262566" cy="369332"/>
              <a:chOff x="11173784" y="710662"/>
              <a:chExt cx="262566" cy="369332"/>
            </a:xfrm>
          </p:grpSpPr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id="{F8FD2981-50FB-4E01-BABB-BCC1E9572C08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:a16="http://schemas.microsoft.com/office/drawing/2014/main" id="{4871C911-2CE7-4B1F-B5EA-A6CA8AAC40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:a16="http://schemas.microsoft.com/office/drawing/2014/main" id="{040B921A-A9A0-43F4-BD3F-9F815B2587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>
                <a:extLst>
                  <a:ext uri="{FF2B5EF4-FFF2-40B4-BE49-F238E27FC236}">
                    <a16:creationId xmlns:a16="http://schemas.microsoft.com/office/drawing/2014/main" id="{ECD6C229-86BE-41F0-92E8-23E2B58EF3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组合 84">
              <a:extLst>
                <a:ext uri="{FF2B5EF4-FFF2-40B4-BE49-F238E27FC236}">
                  <a16:creationId xmlns:a16="http://schemas.microsoft.com/office/drawing/2014/main" id="{D8BA9D9C-49F3-4CCE-A1C5-C7345B9C2DBF}"/>
                </a:ext>
              </a:extLst>
            </p:cNvPr>
            <p:cNvGrpSpPr/>
            <p:nvPr/>
          </p:nvGrpSpPr>
          <p:grpSpPr>
            <a:xfrm>
              <a:off x="9402195" y="2230327"/>
              <a:ext cx="262566" cy="369332"/>
              <a:chOff x="11173784" y="710662"/>
              <a:chExt cx="262566" cy="369332"/>
            </a:xfrm>
          </p:grpSpPr>
          <p:sp>
            <p:nvSpPr>
              <p:cNvPr id="86" name="文本框 85">
                <a:extLst>
                  <a:ext uri="{FF2B5EF4-FFF2-40B4-BE49-F238E27FC236}">
                    <a16:creationId xmlns:a16="http://schemas.microsoft.com/office/drawing/2014/main" id="{7ED522BD-C679-40E8-A3A6-3B5221C01290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87" name="直接连接符 86">
                <a:extLst>
                  <a:ext uri="{FF2B5EF4-FFF2-40B4-BE49-F238E27FC236}">
                    <a16:creationId xmlns:a16="http://schemas.microsoft.com/office/drawing/2014/main" id="{2D52D95A-6193-42D9-8A77-FFB916A21D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>
                <a:extLst>
                  <a:ext uri="{FF2B5EF4-FFF2-40B4-BE49-F238E27FC236}">
                    <a16:creationId xmlns:a16="http://schemas.microsoft.com/office/drawing/2014/main" id="{9CEB2BEC-B338-4844-BA23-C583C6D6D8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>
                <a:extLst>
                  <a:ext uri="{FF2B5EF4-FFF2-40B4-BE49-F238E27FC236}">
                    <a16:creationId xmlns:a16="http://schemas.microsoft.com/office/drawing/2014/main" id="{E191D794-88B2-41C1-9694-0682EE4D69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组合 89">
              <a:extLst>
                <a:ext uri="{FF2B5EF4-FFF2-40B4-BE49-F238E27FC236}">
                  <a16:creationId xmlns:a16="http://schemas.microsoft.com/office/drawing/2014/main" id="{DE2317F3-AE3E-4BBF-BB4A-AFE54D337FAA}"/>
                </a:ext>
              </a:extLst>
            </p:cNvPr>
            <p:cNvGrpSpPr/>
            <p:nvPr/>
          </p:nvGrpSpPr>
          <p:grpSpPr>
            <a:xfrm>
              <a:off x="10192290" y="1860995"/>
              <a:ext cx="262566" cy="369332"/>
              <a:chOff x="11173784" y="710662"/>
              <a:chExt cx="262566" cy="369332"/>
            </a:xfrm>
          </p:grpSpPr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0AB59A14-7436-43ED-91EB-A4CB3AEC5FD0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92" name="直接连接符 91">
                <a:extLst>
                  <a:ext uri="{FF2B5EF4-FFF2-40B4-BE49-F238E27FC236}">
                    <a16:creationId xmlns:a16="http://schemas.microsoft.com/office/drawing/2014/main" id="{6693F792-94BB-45F0-9059-5F61D56163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>
                <a:extLst>
                  <a:ext uri="{FF2B5EF4-FFF2-40B4-BE49-F238E27FC236}">
                    <a16:creationId xmlns:a16="http://schemas.microsoft.com/office/drawing/2014/main" id="{F515CC97-D788-46C5-AD64-7A07973C02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>
                <a:extLst>
                  <a:ext uri="{FF2B5EF4-FFF2-40B4-BE49-F238E27FC236}">
                    <a16:creationId xmlns:a16="http://schemas.microsoft.com/office/drawing/2014/main" id="{B540C5A4-E256-46CB-B5E9-F2E54D655F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组合 94">
              <a:extLst>
                <a:ext uri="{FF2B5EF4-FFF2-40B4-BE49-F238E27FC236}">
                  <a16:creationId xmlns:a16="http://schemas.microsoft.com/office/drawing/2014/main" id="{CAA7B901-7E14-445D-A457-1A00C2F235E9}"/>
                </a:ext>
              </a:extLst>
            </p:cNvPr>
            <p:cNvGrpSpPr/>
            <p:nvPr/>
          </p:nvGrpSpPr>
          <p:grpSpPr>
            <a:xfrm>
              <a:off x="10896297" y="1881142"/>
              <a:ext cx="262566" cy="369332"/>
              <a:chOff x="11173784" y="710662"/>
              <a:chExt cx="262566" cy="369332"/>
            </a:xfrm>
          </p:grpSpPr>
          <p:sp>
            <p:nvSpPr>
              <p:cNvPr id="96" name="文本框 95">
                <a:extLst>
                  <a:ext uri="{FF2B5EF4-FFF2-40B4-BE49-F238E27FC236}">
                    <a16:creationId xmlns:a16="http://schemas.microsoft.com/office/drawing/2014/main" id="{388C04AF-071B-4430-AF71-68A7118350FF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97" name="直接连接符 96">
                <a:extLst>
                  <a:ext uri="{FF2B5EF4-FFF2-40B4-BE49-F238E27FC236}">
                    <a16:creationId xmlns:a16="http://schemas.microsoft.com/office/drawing/2014/main" id="{145F857B-221B-424F-AD0E-8AE52BE457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>
                <a:extLst>
                  <a:ext uri="{FF2B5EF4-FFF2-40B4-BE49-F238E27FC236}">
                    <a16:creationId xmlns:a16="http://schemas.microsoft.com/office/drawing/2014/main" id="{2EBD3D46-2A98-495F-9A68-70231A6D1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>
                <a:extLst>
                  <a:ext uri="{FF2B5EF4-FFF2-40B4-BE49-F238E27FC236}">
                    <a16:creationId xmlns:a16="http://schemas.microsoft.com/office/drawing/2014/main" id="{CF6F4D50-7C97-4F5B-93B1-6AF44C0A21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EA6652B5-9B2F-44C3-9086-89E1E2FE3ACD}"/>
              </a:ext>
            </a:extLst>
          </p:cNvPr>
          <p:cNvGrpSpPr/>
          <p:nvPr/>
        </p:nvGrpSpPr>
        <p:grpSpPr>
          <a:xfrm>
            <a:off x="4422077" y="3416405"/>
            <a:ext cx="6646519" cy="2639484"/>
            <a:chOff x="4422077" y="3762775"/>
            <a:chExt cx="6646519" cy="2639484"/>
          </a:xfrm>
        </p:grpSpPr>
        <p:graphicFrame>
          <p:nvGraphicFramePr>
            <p:cNvPr id="18" name="图表 17"/>
            <p:cNvGraphicFramePr/>
            <p:nvPr>
              <p:extLst>
                <p:ext uri="{D42A27DB-BD31-4B8C-83A1-F6EECF244321}">
                  <p14:modId xmlns:p14="http://schemas.microsoft.com/office/powerpoint/2010/main" val="1160007874"/>
                </p:ext>
              </p:extLst>
            </p:nvPr>
          </p:nvGraphicFramePr>
          <p:xfrm>
            <a:off x="4422077" y="3762775"/>
            <a:ext cx="6646519" cy="26394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105" name="组合 104">
              <a:extLst>
                <a:ext uri="{FF2B5EF4-FFF2-40B4-BE49-F238E27FC236}">
                  <a16:creationId xmlns:a16="http://schemas.microsoft.com/office/drawing/2014/main" id="{743FAC94-CE1C-422E-B57B-305B808DB653}"/>
                </a:ext>
              </a:extLst>
            </p:cNvPr>
            <p:cNvGrpSpPr/>
            <p:nvPr/>
          </p:nvGrpSpPr>
          <p:grpSpPr>
            <a:xfrm>
              <a:off x="6109155" y="4253896"/>
              <a:ext cx="262566" cy="369332"/>
              <a:chOff x="11173784" y="710662"/>
              <a:chExt cx="262566" cy="369332"/>
            </a:xfrm>
          </p:grpSpPr>
          <p:sp>
            <p:nvSpPr>
              <p:cNvPr id="106" name="文本框 105">
                <a:extLst>
                  <a:ext uri="{FF2B5EF4-FFF2-40B4-BE49-F238E27FC236}">
                    <a16:creationId xmlns:a16="http://schemas.microsoft.com/office/drawing/2014/main" id="{4E6EA2DF-28B6-4E70-BFA6-4810B916A349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107" name="直接连接符 106">
                <a:extLst>
                  <a:ext uri="{FF2B5EF4-FFF2-40B4-BE49-F238E27FC236}">
                    <a16:creationId xmlns:a16="http://schemas.microsoft.com/office/drawing/2014/main" id="{727C4F94-44D2-4B91-A2B1-4969F5713A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>
                <a:extLst>
                  <a:ext uri="{FF2B5EF4-FFF2-40B4-BE49-F238E27FC236}">
                    <a16:creationId xmlns:a16="http://schemas.microsoft.com/office/drawing/2014/main" id="{FB49537F-29AD-47EF-B0B3-5300E6B5B3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>
                <a:extLst>
                  <a:ext uri="{FF2B5EF4-FFF2-40B4-BE49-F238E27FC236}">
                    <a16:creationId xmlns:a16="http://schemas.microsoft.com/office/drawing/2014/main" id="{6C62619A-F707-484D-BB5E-D0021C3275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组合 109">
              <a:extLst>
                <a:ext uri="{FF2B5EF4-FFF2-40B4-BE49-F238E27FC236}">
                  <a16:creationId xmlns:a16="http://schemas.microsoft.com/office/drawing/2014/main" id="{81A4B823-1CE0-47E2-B18D-B02611BDEF18}"/>
                </a:ext>
              </a:extLst>
            </p:cNvPr>
            <p:cNvGrpSpPr/>
            <p:nvPr/>
          </p:nvGrpSpPr>
          <p:grpSpPr>
            <a:xfrm>
              <a:off x="9263290" y="3901261"/>
              <a:ext cx="262566" cy="369332"/>
              <a:chOff x="11173784" y="710662"/>
              <a:chExt cx="262566" cy="369332"/>
            </a:xfrm>
          </p:grpSpPr>
          <p:sp>
            <p:nvSpPr>
              <p:cNvPr id="111" name="文本框 110">
                <a:extLst>
                  <a:ext uri="{FF2B5EF4-FFF2-40B4-BE49-F238E27FC236}">
                    <a16:creationId xmlns:a16="http://schemas.microsoft.com/office/drawing/2014/main" id="{48896B9C-EBBA-4DF1-B0F3-7F3A6765CC78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112" name="直接连接符 111">
                <a:extLst>
                  <a:ext uri="{FF2B5EF4-FFF2-40B4-BE49-F238E27FC236}">
                    <a16:creationId xmlns:a16="http://schemas.microsoft.com/office/drawing/2014/main" id="{79C763EA-1BA7-4002-8425-1FB0D0D31D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>
                <a:extLst>
                  <a:ext uri="{FF2B5EF4-FFF2-40B4-BE49-F238E27FC236}">
                    <a16:creationId xmlns:a16="http://schemas.microsoft.com/office/drawing/2014/main" id="{95B05DBD-B208-4E9D-8864-A555429A47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>
                <a:extLst>
                  <a:ext uri="{FF2B5EF4-FFF2-40B4-BE49-F238E27FC236}">
                    <a16:creationId xmlns:a16="http://schemas.microsoft.com/office/drawing/2014/main" id="{854B74BF-4005-4AEB-9864-753DDBD926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7AFA8A41-1F2A-40A6-A953-7B920C050A81}"/>
              </a:ext>
            </a:extLst>
          </p:cNvPr>
          <p:cNvSpPr txBox="1"/>
          <p:nvPr/>
        </p:nvSpPr>
        <p:spPr>
          <a:xfrm>
            <a:off x="1195544" y="833245"/>
            <a:ext cx="324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A 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5693BE1-2F18-4D3A-B2A0-D3CA95033D4A}"/>
              </a:ext>
            </a:extLst>
          </p:cNvPr>
          <p:cNvSpPr txBox="1"/>
          <p:nvPr/>
        </p:nvSpPr>
        <p:spPr>
          <a:xfrm>
            <a:off x="4260208" y="833245"/>
            <a:ext cx="324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B </a:t>
            </a:r>
            <a:endParaRPr lang="zh-CN" altLang="en-US" dirty="0"/>
          </a:p>
        </p:txBody>
      </p:sp>
      <p:sp>
        <p:nvSpPr>
          <p:cNvPr id="100" name="文本框 99">
            <a:extLst>
              <a:ext uri="{FF2B5EF4-FFF2-40B4-BE49-F238E27FC236}">
                <a16:creationId xmlns:a16="http://schemas.microsoft.com/office/drawing/2014/main" id="{A9C89927-3A7A-422E-BF40-00D3326CF09E}"/>
              </a:ext>
            </a:extLst>
          </p:cNvPr>
          <p:cNvSpPr txBox="1"/>
          <p:nvPr/>
        </p:nvSpPr>
        <p:spPr>
          <a:xfrm>
            <a:off x="4083350" y="3627656"/>
            <a:ext cx="324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C 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>
            <a:extLst>
              <a:ext uri="{FF2B5EF4-FFF2-40B4-BE49-F238E27FC236}">
                <a16:creationId xmlns:a16="http://schemas.microsoft.com/office/drawing/2014/main" id="{FF75E459-150E-45F2-A3F5-4764F6E335B6}"/>
              </a:ext>
            </a:extLst>
          </p:cNvPr>
          <p:cNvGrpSpPr/>
          <p:nvPr/>
        </p:nvGrpSpPr>
        <p:grpSpPr>
          <a:xfrm>
            <a:off x="-38623" y="1211235"/>
            <a:ext cx="3960000" cy="3960000"/>
            <a:chOff x="7703063" y="659801"/>
            <a:chExt cx="3960000" cy="3960000"/>
          </a:xfrm>
        </p:grpSpPr>
        <p:pic>
          <p:nvPicPr>
            <p:cNvPr id="46" name="图片 45" descr="图片包含 照片, 看着, 桌子, 苹果&#10;&#10;描述已自动生成">
              <a:extLst>
                <a:ext uri="{FF2B5EF4-FFF2-40B4-BE49-F238E27FC236}">
                  <a16:creationId xmlns:a16="http://schemas.microsoft.com/office/drawing/2014/main" id="{AF0BBFAA-3207-45F2-BE64-4B9CD2115B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00" r="12500"/>
            <a:stretch/>
          </p:blipFill>
          <p:spPr>
            <a:xfrm>
              <a:off x="7703063" y="659801"/>
              <a:ext cx="3960000" cy="3960000"/>
            </a:xfrm>
            <a:prstGeom prst="rect">
              <a:avLst/>
            </a:prstGeom>
          </p:spPr>
        </p:pic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id="{88B09498-B4A7-421D-A936-91CE2DC35EBD}"/>
                </a:ext>
              </a:extLst>
            </p:cNvPr>
            <p:cNvGrpSpPr/>
            <p:nvPr/>
          </p:nvGrpSpPr>
          <p:grpSpPr>
            <a:xfrm>
              <a:off x="8264751" y="916917"/>
              <a:ext cx="3066297" cy="2030950"/>
              <a:chOff x="8380580" y="470711"/>
              <a:chExt cx="3066297" cy="2030950"/>
            </a:xfrm>
          </p:grpSpPr>
          <p:grpSp>
            <p:nvGrpSpPr>
              <p:cNvPr id="49" name="组合 48">
                <a:extLst>
                  <a:ext uri="{FF2B5EF4-FFF2-40B4-BE49-F238E27FC236}">
                    <a16:creationId xmlns:a16="http://schemas.microsoft.com/office/drawing/2014/main" id="{205001FC-0244-4F7E-9005-54C1299DD192}"/>
                  </a:ext>
                </a:extLst>
              </p:cNvPr>
              <p:cNvGrpSpPr/>
              <p:nvPr/>
            </p:nvGrpSpPr>
            <p:grpSpPr>
              <a:xfrm>
                <a:off x="8380580" y="470711"/>
                <a:ext cx="2972478" cy="1857183"/>
                <a:chOff x="1166337" y="1474210"/>
                <a:chExt cx="2972478" cy="1857183"/>
              </a:xfrm>
            </p:grpSpPr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2799D054-5C63-45BF-BF0C-D6544A14E55E}"/>
                    </a:ext>
                  </a:extLst>
                </p:cNvPr>
                <p:cNvSpPr txBox="1"/>
                <p:nvPr/>
              </p:nvSpPr>
              <p:spPr>
                <a:xfrm>
                  <a:off x="1523260" y="1698817"/>
                  <a:ext cx="1077786" cy="2340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charset="-122"/>
                      <a:ea typeface="+mn-ea"/>
                      <a:cs typeface="+mn-cs"/>
                      <a:sym typeface="+mn-ea"/>
                    </a:rPr>
                    <a:t>ORBsup.L</a:t>
                  </a:r>
                  <a:endParaRPr kumimoji="0" lang="en-US" altLang="zh-CN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endParaRPr>
                </a:p>
              </p:txBody>
            </p:sp>
            <p:sp>
              <p:nvSpPr>
                <p:cNvPr id="63" name="文本框 62">
                  <a:extLst>
                    <a:ext uri="{FF2B5EF4-FFF2-40B4-BE49-F238E27FC236}">
                      <a16:creationId xmlns:a16="http://schemas.microsoft.com/office/drawing/2014/main" id="{2CE77412-78D1-42C2-B5FB-A92907A11CEB}"/>
                    </a:ext>
                  </a:extLst>
                </p:cNvPr>
                <p:cNvSpPr txBox="1"/>
                <p:nvPr/>
              </p:nvSpPr>
              <p:spPr>
                <a:xfrm>
                  <a:off x="3061029" y="1474210"/>
                  <a:ext cx="1077786" cy="2340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charset="-122"/>
                      <a:ea typeface="+mn-ea"/>
                      <a:cs typeface="+mn-cs"/>
                      <a:sym typeface="+mn-ea"/>
                    </a:rPr>
                    <a:t>ORBmid.R</a:t>
                  </a:r>
                  <a:endPara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endParaRPr>
                </a:p>
              </p:txBody>
            </p:sp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7BE3876C-27E5-4E7D-A5DE-49B26C18D47E}"/>
                    </a:ext>
                  </a:extLst>
                </p:cNvPr>
                <p:cNvSpPr txBox="1"/>
                <p:nvPr/>
              </p:nvSpPr>
              <p:spPr>
                <a:xfrm>
                  <a:off x="2142752" y="1977420"/>
                  <a:ext cx="818861" cy="2340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charset="-122"/>
                      <a:ea typeface="+mn-ea"/>
                      <a:cs typeface="+mn-cs"/>
                      <a:sym typeface="+mn-ea"/>
                    </a:rPr>
                    <a:t>ACG.L</a:t>
                  </a:r>
                </a:p>
              </p:txBody>
            </p:sp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id="{72DAF744-4719-47A3-A912-F74F515C5930}"/>
                    </a:ext>
                  </a:extLst>
                </p:cNvPr>
                <p:cNvSpPr txBox="1"/>
                <p:nvPr/>
              </p:nvSpPr>
              <p:spPr>
                <a:xfrm>
                  <a:off x="2739456" y="1948059"/>
                  <a:ext cx="834554" cy="2340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charset="-122"/>
                      <a:ea typeface="+mn-ea"/>
                      <a:cs typeface="+mn-cs"/>
                      <a:sym typeface="+mn-ea"/>
                    </a:rPr>
                    <a:t>ACG.R</a:t>
                  </a:r>
                </a:p>
              </p:txBody>
            </p:sp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4B7EC498-F0B1-4935-ABBA-B6C213C34B7C}"/>
                    </a:ext>
                  </a:extLst>
                </p:cNvPr>
                <p:cNvSpPr txBox="1"/>
                <p:nvPr/>
              </p:nvSpPr>
              <p:spPr>
                <a:xfrm>
                  <a:off x="1166337" y="2244286"/>
                  <a:ext cx="1068514" cy="2340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charset="-122"/>
                      <a:ea typeface="+mn-ea"/>
                      <a:cs typeface="+mn-cs"/>
                      <a:sym typeface="+mn-ea"/>
                    </a:rPr>
                    <a:t>TPOsup.L</a:t>
                  </a:r>
                  <a:endPara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endParaRPr>
                </a:p>
              </p:txBody>
            </p:sp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id="{C719D482-77B9-484A-9D22-BBF2A8D31B45}"/>
                    </a:ext>
                  </a:extLst>
                </p:cNvPr>
                <p:cNvSpPr txBox="1"/>
                <p:nvPr/>
              </p:nvSpPr>
              <p:spPr>
                <a:xfrm>
                  <a:off x="1929891" y="2593735"/>
                  <a:ext cx="782483" cy="2340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charset="-122"/>
                      <a:ea typeface="+mn-ea"/>
                      <a:cs typeface="+mn-cs"/>
                      <a:sym typeface="+mn-ea"/>
                    </a:rPr>
                    <a:t>CAU.L</a:t>
                  </a:r>
                </a:p>
              </p:txBody>
            </p:sp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4FE28CE7-D24C-4FEA-9F12-B310E5CF9E95}"/>
                    </a:ext>
                  </a:extLst>
                </p:cNvPr>
                <p:cNvSpPr txBox="1"/>
                <p:nvPr/>
              </p:nvSpPr>
              <p:spPr>
                <a:xfrm>
                  <a:off x="2886745" y="3085172"/>
                  <a:ext cx="78177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宋体" pitchFamily="2" charset="-122"/>
                      <a:cs typeface="+mn-cs"/>
                    </a:rPr>
                    <a:t>PHR.R</a:t>
                  </a:r>
                </a:p>
              </p:txBody>
            </p:sp>
            <p:sp>
              <p:nvSpPr>
                <p:cNvPr id="69" name="文本框 68">
                  <a:extLst>
                    <a:ext uri="{FF2B5EF4-FFF2-40B4-BE49-F238E27FC236}">
                      <a16:creationId xmlns:a16="http://schemas.microsoft.com/office/drawing/2014/main" id="{2B4E0FFB-B1CD-4F0B-99D0-259C5B476C2C}"/>
                    </a:ext>
                  </a:extLst>
                </p:cNvPr>
                <p:cNvSpPr txBox="1"/>
                <p:nvPr/>
              </p:nvSpPr>
              <p:spPr>
                <a:xfrm>
                  <a:off x="1895483" y="2931132"/>
                  <a:ext cx="714007" cy="2340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宋体" pitchFamily="2" charset="-122"/>
                      <a:cs typeface="+mn-cs"/>
                    </a:rPr>
                    <a:t>THA.L</a:t>
                  </a:r>
                </a:p>
              </p:txBody>
            </p:sp>
            <p:sp>
              <p:nvSpPr>
                <p:cNvPr id="70" name="文本框 69">
                  <a:extLst>
                    <a:ext uri="{FF2B5EF4-FFF2-40B4-BE49-F238E27FC236}">
                      <a16:creationId xmlns:a16="http://schemas.microsoft.com/office/drawing/2014/main" id="{DAA7A4BA-C47A-47FD-9063-E63B1029D255}"/>
                    </a:ext>
                  </a:extLst>
                </p:cNvPr>
                <p:cNvSpPr txBox="1"/>
                <p:nvPr/>
              </p:nvSpPr>
              <p:spPr>
                <a:xfrm>
                  <a:off x="3108622" y="2694179"/>
                  <a:ext cx="798175" cy="2340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charset="-122"/>
                      <a:ea typeface="+mn-ea"/>
                      <a:cs typeface="+mn-cs"/>
                      <a:sym typeface="+mn-ea"/>
                    </a:rPr>
                    <a:t>PAL.R</a:t>
                  </a:r>
                </a:p>
              </p:txBody>
            </p:sp>
          </p:grp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6545E1D6-79C3-46E5-BBEF-7C7E5BBB1455}"/>
                  </a:ext>
                </a:extLst>
              </p:cNvPr>
              <p:cNvSpPr txBox="1"/>
              <p:nvPr/>
            </p:nvSpPr>
            <p:spPr>
              <a:xfrm>
                <a:off x="9218636" y="2255440"/>
                <a:ext cx="78177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itchFamily="2" charset="-122"/>
                    <a:cs typeface="+mn-cs"/>
                  </a:rPr>
                  <a:t>PCL.L</a:t>
                </a: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82D3DFD2-531E-4680-83A1-EE25C677AC00}"/>
                  </a:ext>
                </a:extLst>
              </p:cNvPr>
              <p:cNvSpPr txBox="1"/>
              <p:nvPr/>
            </p:nvSpPr>
            <p:spPr>
              <a:xfrm>
                <a:off x="10206408" y="1392915"/>
                <a:ext cx="79817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CAU.R</a:t>
                </a: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CF39CDCF-9757-4AFA-B4C2-690AC20BF2DB}"/>
                  </a:ext>
                </a:extLst>
              </p:cNvPr>
              <p:cNvSpPr txBox="1"/>
              <p:nvPr/>
            </p:nvSpPr>
            <p:spPr>
              <a:xfrm>
                <a:off x="10612323" y="1062617"/>
                <a:ext cx="83455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charset="-122"/>
                    <a:ea typeface="+mn-ea"/>
                    <a:cs typeface="+mn-cs"/>
                    <a:sym typeface="+mn-ea"/>
                  </a:rPr>
                  <a:t>MFG.R</a:t>
                </a:r>
              </a:p>
            </p:txBody>
          </p:sp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9CACAC4-940A-43EB-9D84-94179AD022AB}"/>
              </a:ext>
            </a:extLst>
          </p:cNvPr>
          <p:cNvSpPr txBox="1"/>
          <p:nvPr/>
        </p:nvSpPr>
        <p:spPr>
          <a:xfrm>
            <a:off x="2285038" y="4076086"/>
            <a:ext cx="7817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itchFamily="2" charset="-122"/>
                <a:cs typeface="+mn-cs"/>
              </a:rPr>
              <a:t>LING.R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FB76E7D5-5D19-4AF4-A133-6B849D3F8012}"/>
              </a:ext>
            </a:extLst>
          </p:cNvPr>
          <p:cNvSpPr txBox="1"/>
          <p:nvPr/>
        </p:nvSpPr>
        <p:spPr>
          <a:xfrm>
            <a:off x="457329" y="90867"/>
            <a:ext cx="40135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itchFamily="2" charset="-122"/>
                <a:cs typeface="+mn-cs"/>
              </a:rPr>
              <a:t>Supplementary2-Nodal Degree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4EF05676-C45D-40B0-8C0B-3CFD31AF6E66}"/>
              </a:ext>
            </a:extLst>
          </p:cNvPr>
          <p:cNvGrpSpPr/>
          <p:nvPr/>
        </p:nvGrpSpPr>
        <p:grpSpPr>
          <a:xfrm>
            <a:off x="3356817" y="3238777"/>
            <a:ext cx="8513758" cy="2662864"/>
            <a:chOff x="3356817" y="3211069"/>
            <a:chExt cx="8513758" cy="2662864"/>
          </a:xfrm>
        </p:grpSpPr>
        <p:graphicFrame>
          <p:nvGraphicFramePr>
            <p:cNvPr id="151" name="图表 150">
              <a:extLst>
                <a:ext uri="{FF2B5EF4-FFF2-40B4-BE49-F238E27FC236}">
                  <a16:creationId xmlns:a16="http://schemas.microsoft.com/office/drawing/2014/main" id="{22DC46C6-B677-4F55-9442-880D242C034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9762928"/>
                </p:ext>
              </p:extLst>
            </p:nvPr>
          </p:nvGraphicFramePr>
          <p:xfrm>
            <a:off x="3356817" y="3211069"/>
            <a:ext cx="8513758" cy="26628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9BDF3023-61DE-4525-8793-C51EBBB2DFE3}"/>
                </a:ext>
              </a:extLst>
            </p:cNvPr>
            <p:cNvGrpSpPr/>
            <p:nvPr/>
          </p:nvGrpSpPr>
          <p:grpSpPr>
            <a:xfrm>
              <a:off x="4470855" y="4221920"/>
              <a:ext cx="262566" cy="369332"/>
              <a:chOff x="11173784" y="710662"/>
              <a:chExt cx="262566" cy="369332"/>
            </a:xfrm>
          </p:grpSpPr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C3066F73-490F-44FC-934D-FFB8E6278F54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:a16="http://schemas.microsoft.com/office/drawing/2014/main" id="{8D2DB659-ABCE-4354-BEFC-FE73E77D69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>
                <a:extLst>
                  <a:ext uri="{FF2B5EF4-FFF2-40B4-BE49-F238E27FC236}">
                    <a16:creationId xmlns:a16="http://schemas.microsoft.com/office/drawing/2014/main" id="{D5911944-4B92-4D95-9715-74C8DC5F0A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id="{099ED98C-E65C-4114-AB07-288E72898C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B8D6FF67-04A6-4FF1-ACB2-49EF3F503C62}"/>
                </a:ext>
              </a:extLst>
            </p:cNvPr>
            <p:cNvGrpSpPr/>
            <p:nvPr/>
          </p:nvGrpSpPr>
          <p:grpSpPr>
            <a:xfrm>
              <a:off x="6079938" y="4027800"/>
              <a:ext cx="262566" cy="369332"/>
              <a:chOff x="11173784" y="710662"/>
              <a:chExt cx="262566" cy="369332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A0001CAE-056C-495C-9B7B-1CC4A9BD56DF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48" name="直接连接符 47">
                <a:extLst>
                  <a:ext uri="{FF2B5EF4-FFF2-40B4-BE49-F238E27FC236}">
                    <a16:creationId xmlns:a16="http://schemas.microsoft.com/office/drawing/2014/main" id="{A376E102-385C-4A40-858F-F79BD972EC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>
                <a:extLst>
                  <a:ext uri="{FF2B5EF4-FFF2-40B4-BE49-F238E27FC236}">
                    <a16:creationId xmlns:a16="http://schemas.microsoft.com/office/drawing/2014/main" id="{5D10B2CB-7C95-44C1-9AD4-6868C308FF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:a16="http://schemas.microsoft.com/office/drawing/2014/main" id="{6835201D-A0EA-4C4D-85F8-47F0A40A13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AEACDEA8-5F56-4549-95A5-92CA1DF61A2F}"/>
                </a:ext>
              </a:extLst>
            </p:cNvPr>
            <p:cNvGrpSpPr/>
            <p:nvPr/>
          </p:nvGrpSpPr>
          <p:grpSpPr>
            <a:xfrm>
              <a:off x="7591417" y="3828345"/>
              <a:ext cx="262566" cy="369332"/>
              <a:chOff x="11173784" y="710662"/>
              <a:chExt cx="262566" cy="369332"/>
            </a:xfrm>
          </p:grpSpPr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762C2C7E-09BA-43B1-BA4A-21598F6FCDE7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56" name="直接连接符 55">
                <a:extLst>
                  <a:ext uri="{FF2B5EF4-FFF2-40B4-BE49-F238E27FC236}">
                    <a16:creationId xmlns:a16="http://schemas.microsoft.com/office/drawing/2014/main" id="{728E3580-D6CA-4E89-B7CD-22A4D08900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:a16="http://schemas.microsoft.com/office/drawing/2014/main" id="{878387C7-6A69-407B-9EE7-79CBEDFAA2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:a16="http://schemas.microsoft.com/office/drawing/2014/main" id="{345419E6-A5D5-4C32-9442-90B7617AF8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组合 58">
              <a:extLst>
                <a:ext uri="{FF2B5EF4-FFF2-40B4-BE49-F238E27FC236}">
                  <a16:creationId xmlns:a16="http://schemas.microsoft.com/office/drawing/2014/main" id="{D92168C1-B4F2-449D-B3AE-AB75C86F65D9}"/>
                </a:ext>
              </a:extLst>
            </p:cNvPr>
            <p:cNvGrpSpPr/>
            <p:nvPr/>
          </p:nvGrpSpPr>
          <p:grpSpPr>
            <a:xfrm>
              <a:off x="9185018" y="3887392"/>
              <a:ext cx="262566" cy="369332"/>
              <a:chOff x="11173784" y="710662"/>
              <a:chExt cx="262566" cy="369332"/>
            </a:xfrm>
          </p:grpSpPr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BF30137B-CB46-4F94-BA94-72A1ED9CC77C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71" name="直接连接符 70">
                <a:extLst>
                  <a:ext uri="{FF2B5EF4-FFF2-40B4-BE49-F238E27FC236}">
                    <a16:creationId xmlns:a16="http://schemas.microsoft.com/office/drawing/2014/main" id="{645A1512-CE14-4FB0-8D07-76008624F7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>
                <a:extLst>
                  <a:ext uri="{FF2B5EF4-FFF2-40B4-BE49-F238E27FC236}">
                    <a16:creationId xmlns:a16="http://schemas.microsoft.com/office/drawing/2014/main" id="{55017425-9C7D-4206-BBEF-E5383E911E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>
                <a:extLst>
                  <a:ext uri="{FF2B5EF4-FFF2-40B4-BE49-F238E27FC236}">
                    <a16:creationId xmlns:a16="http://schemas.microsoft.com/office/drawing/2014/main" id="{337AE203-4589-445F-AFA4-36FD6F9B8F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id="{FC5C74D3-C416-4B99-8922-36A325BD5387}"/>
                </a:ext>
              </a:extLst>
            </p:cNvPr>
            <p:cNvGrpSpPr/>
            <p:nvPr/>
          </p:nvGrpSpPr>
          <p:grpSpPr>
            <a:xfrm>
              <a:off x="10789314" y="3499107"/>
              <a:ext cx="262566" cy="369332"/>
              <a:chOff x="11173784" y="710662"/>
              <a:chExt cx="262566" cy="369332"/>
            </a:xfrm>
          </p:grpSpPr>
          <p:sp>
            <p:nvSpPr>
              <p:cNvPr id="75" name="文本框 74">
                <a:extLst>
                  <a:ext uri="{FF2B5EF4-FFF2-40B4-BE49-F238E27FC236}">
                    <a16:creationId xmlns:a16="http://schemas.microsoft.com/office/drawing/2014/main" id="{7ABA54B7-0347-4D22-8F7B-C69D35A11ACE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:a16="http://schemas.microsoft.com/office/drawing/2014/main" id="{D3BA0924-21C8-4403-8803-4A4C97A531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:a16="http://schemas.microsoft.com/office/drawing/2014/main" id="{6C38B42C-010F-43C8-AC78-F916DA7C4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>
                <a:extLst>
                  <a:ext uri="{FF2B5EF4-FFF2-40B4-BE49-F238E27FC236}">
                    <a16:creationId xmlns:a16="http://schemas.microsoft.com/office/drawing/2014/main" id="{1DC5B5A4-58FF-43D2-8A59-7CEA370D6E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7F28E747-9F08-4F2C-85EC-21D74F1775D4}"/>
              </a:ext>
            </a:extLst>
          </p:cNvPr>
          <p:cNvGrpSpPr/>
          <p:nvPr/>
        </p:nvGrpSpPr>
        <p:grpSpPr>
          <a:xfrm>
            <a:off x="3447010" y="652568"/>
            <a:ext cx="8783783" cy="2900293"/>
            <a:chOff x="3447010" y="458601"/>
            <a:chExt cx="8783783" cy="2900293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9D6BFEAF-523A-4964-929D-7BDD75351DBA}"/>
                </a:ext>
              </a:extLst>
            </p:cNvPr>
            <p:cNvGrpSpPr/>
            <p:nvPr/>
          </p:nvGrpSpPr>
          <p:grpSpPr>
            <a:xfrm>
              <a:off x="3447010" y="458601"/>
              <a:ext cx="8783783" cy="2900293"/>
              <a:chOff x="3447010" y="31880"/>
              <a:chExt cx="8783783" cy="2900293"/>
            </a:xfrm>
          </p:grpSpPr>
          <p:graphicFrame>
            <p:nvGraphicFramePr>
              <p:cNvPr id="10" name="图表 9"/>
              <p:cNvGraphicFramePr/>
              <p:nvPr/>
            </p:nvGraphicFramePr>
            <p:xfrm>
              <a:off x="3447010" y="31880"/>
              <a:ext cx="8560581" cy="290029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982DFFF-B343-4292-A10A-8DB0376DDD48}"/>
                  </a:ext>
                </a:extLst>
              </p:cNvPr>
              <p:cNvSpPr txBox="1"/>
              <p:nvPr/>
            </p:nvSpPr>
            <p:spPr>
              <a:xfrm>
                <a:off x="3924533" y="2261599"/>
                <a:ext cx="83062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1200" cap="none" spc="-10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ORBsup.L</a:t>
                </a:r>
                <a:r>
                  <a:rPr kumimoji="0" lang="en-US" altLang="zh-CN" sz="1200" b="1" i="0" u="none" strike="noStrike" kern="1200" cap="none" spc="-10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             </a:t>
                </a:r>
                <a:r>
                  <a:rPr kumimoji="0" lang="en-US" altLang="zh-CN" sz="1200" b="1" i="0" u="none" strike="noStrike" kern="1200" cap="none" spc="-10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ORBmid.R</a:t>
                </a:r>
                <a:r>
                  <a:rPr kumimoji="0" lang="en-US" altLang="zh-CN" sz="1200" b="1" i="0" u="none" strike="noStrike" kern="1200" cap="none" spc="-10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                ACG.L                   ACG.R                       PHG.R                    LING.R                  PAL.R                   </a:t>
                </a:r>
                <a:r>
                  <a:rPr kumimoji="0" lang="en-US" altLang="zh-CN" sz="1200" b="1" i="0" u="none" strike="noStrike" kern="1200" cap="none" spc="-10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rPr>
                  <a:t>TPOsup.L</a:t>
                </a:r>
                <a:endParaRPr kumimoji="0" lang="en-US" altLang="zh-CN" sz="1200" b="1" i="0" u="none" strike="noStrike" kern="1200" cap="none" spc="-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79" name="组合 78">
              <a:extLst>
                <a:ext uri="{FF2B5EF4-FFF2-40B4-BE49-F238E27FC236}">
                  <a16:creationId xmlns:a16="http://schemas.microsoft.com/office/drawing/2014/main" id="{EA8E0207-B6A2-4A7F-84FF-8A806A86C586}"/>
                </a:ext>
              </a:extLst>
            </p:cNvPr>
            <p:cNvGrpSpPr/>
            <p:nvPr/>
          </p:nvGrpSpPr>
          <p:grpSpPr>
            <a:xfrm>
              <a:off x="4173609" y="756408"/>
              <a:ext cx="262566" cy="369332"/>
              <a:chOff x="11173784" y="710662"/>
              <a:chExt cx="262566" cy="369332"/>
            </a:xfrm>
          </p:grpSpPr>
          <p:sp>
            <p:nvSpPr>
              <p:cNvPr id="80" name="文本框 79">
                <a:extLst>
                  <a:ext uri="{FF2B5EF4-FFF2-40B4-BE49-F238E27FC236}">
                    <a16:creationId xmlns:a16="http://schemas.microsoft.com/office/drawing/2014/main" id="{460A1913-54C9-4313-9A26-487A26749086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81" name="直接连接符 80">
                <a:extLst>
                  <a:ext uri="{FF2B5EF4-FFF2-40B4-BE49-F238E27FC236}">
                    <a16:creationId xmlns:a16="http://schemas.microsoft.com/office/drawing/2014/main" id="{73C0175D-43C1-4370-86C5-C9C33ABA2E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>
                <a:extLst>
                  <a:ext uri="{FF2B5EF4-FFF2-40B4-BE49-F238E27FC236}">
                    <a16:creationId xmlns:a16="http://schemas.microsoft.com/office/drawing/2014/main" id="{01BE7857-94B4-4A23-AFB6-8459D44737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:a16="http://schemas.microsoft.com/office/drawing/2014/main" id="{BC57641D-8DA7-4DBA-A1EF-809C1DAAA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组合 83">
              <a:extLst>
                <a:ext uri="{FF2B5EF4-FFF2-40B4-BE49-F238E27FC236}">
                  <a16:creationId xmlns:a16="http://schemas.microsoft.com/office/drawing/2014/main" id="{3E1FA1F2-4466-4E4A-A384-0C5CF288C5DD}"/>
                </a:ext>
              </a:extLst>
            </p:cNvPr>
            <p:cNvGrpSpPr/>
            <p:nvPr/>
          </p:nvGrpSpPr>
          <p:grpSpPr>
            <a:xfrm>
              <a:off x="5219691" y="1204129"/>
              <a:ext cx="262566" cy="369332"/>
              <a:chOff x="11173784" y="710662"/>
              <a:chExt cx="262566" cy="369332"/>
            </a:xfrm>
          </p:grpSpPr>
          <p:sp>
            <p:nvSpPr>
              <p:cNvPr id="85" name="文本框 84">
                <a:extLst>
                  <a:ext uri="{FF2B5EF4-FFF2-40B4-BE49-F238E27FC236}">
                    <a16:creationId xmlns:a16="http://schemas.microsoft.com/office/drawing/2014/main" id="{0523E7BA-7BFB-47BC-9251-F1B8D52DA905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86" name="直接连接符 85">
                <a:extLst>
                  <a:ext uri="{FF2B5EF4-FFF2-40B4-BE49-F238E27FC236}">
                    <a16:creationId xmlns:a16="http://schemas.microsoft.com/office/drawing/2014/main" id="{41090629-DC55-497D-9078-BEC4D2286D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>
                <a:extLst>
                  <a:ext uri="{FF2B5EF4-FFF2-40B4-BE49-F238E27FC236}">
                    <a16:creationId xmlns:a16="http://schemas.microsoft.com/office/drawing/2014/main" id="{610EECDF-E500-44FF-97BC-8D8F6635FB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>
                <a:extLst>
                  <a:ext uri="{FF2B5EF4-FFF2-40B4-BE49-F238E27FC236}">
                    <a16:creationId xmlns:a16="http://schemas.microsoft.com/office/drawing/2014/main" id="{8F6ECD33-6D33-4077-B47B-7A6387300A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组合 88">
              <a:extLst>
                <a:ext uri="{FF2B5EF4-FFF2-40B4-BE49-F238E27FC236}">
                  <a16:creationId xmlns:a16="http://schemas.microsoft.com/office/drawing/2014/main" id="{A10A2522-3D67-44DC-B8AB-DBCBC06F0737}"/>
                </a:ext>
              </a:extLst>
            </p:cNvPr>
            <p:cNvGrpSpPr/>
            <p:nvPr/>
          </p:nvGrpSpPr>
          <p:grpSpPr>
            <a:xfrm>
              <a:off x="6264222" y="1248387"/>
              <a:ext cx="262566" cy="369332"/>
              <a:chOff x="11173784" y="710662"/>
              <a:chExt cx="262566" cy="369332"/>
            </a:xfrm>
          </p:grpSpPr>
          <p:sp>
            <p:nvSpPr>
              <p:cNvPr id="90" name="文本框 89">
                <a:extLst>
                  <a:ext uri="{FF2B5EF4-FFF2-40B4-BE49-F238E27FC236}">
                    <a16:creationId xmlns:a16="http://schemas.microsoft.com/office/drawing/2014/main" id="{96DD20AD-039C-4FF0-9C2E-ABB7BD4D6A8B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91" name="直接连接符 90">
                <a:extLst>
                  <a:ext uri="{FF2B5EF4-FFF2-40B4-BE49-F238E27FC236}">
                    <a16:creationId xmlns:a16="http://schemas.microsoft.com/office/drawing/2014/main" id="{81A39E57-963C-447D-9AAD-09BB24BA3D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>
                <a:extLst>
                  <a:ext uri="{FF2B5EF4-FFF2-40B4-BE49-F238E27FC236}">
                    <a16:creationId xmlns:a16="http://schemas.microsoft.com/office/drawing/2014/main" id="{F089AE18-25EB-4EB2-98D0-CF2F3ADE00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>
                <a:extLst>
                  <a:ext uri="{FF2B5EF4-FFF2-40B4-BE49-F238E27FC236}">
                    <a16:creationId xmlns:a16="http://schemas.microsoft.com/office/drawing/2014/main" id="{E3DF218F-A5D4-472B-A0BD-23F151958A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组合 93">
              <a:extLst>
                <a:ext uri="{FF2B5EF4-FFF2-40B4-BE49-F238E27FC236}">
                  <a16:creationId xmlns:a16="http://schemas.microsoft.com/office/drawing/2014/main" id="{EF3C6B10-BE7F-43FC-8681-66DCB30572ED}"/>
                </a:ext>
              </a:extLst>
            </p:cNvPr>
            <p:cNvGrpSpPr/>
            <p:nvPr/>
          </p:nvGrpSpPr>
          <p:grpSpPr>
            <a:xfrm>
              <a:off x="7239694" y="1275562"/>
              <a:ext cx="262566" cy="369332"/>
              <a:chOff x="11173784" y="710662"/>
              <a:chExt cx="262566" cy="369332"/>
            </a:xfrm>
          </p:grpSpPr>
          <p:sp>
            <p:nvSpPr>
              <p:cNvPr id="95" name="文本框 94">
                <a:extLst>
                  <a:ext uri="{FF2B5EF4-FFF2-40B4-BE49-F238E27FC236}">
                    <a16:creationId xmlns:a16="http://schemas.microsoft.com/office/drawing/2014/main" id="{8927DDA3-05F5-42C0-8F32-0B6978AEFBE4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96" name="直接连接符 95">
                <a:extLst>
                  <a:ext uri="{FF2B5EF4-FFF2-40B4-BE49-F238E27FC236}">
                    <a16:creationId xmlns:a16="http://schemas.microsoft.com/office/drawing/2014/main" id="{745BB51C-5EA6-481B-97FC-E64A3974FB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>
                <a:extLst>
                  <a:ext uri="{FF2B5EF4-FFF2-40B4-BE49-F238E27FC236}">
                    <a16:creationId xmlns:a16="http://schemas.microsoft.com/office/drawing/2014/main" id="{43E7BCFE-8B90-434A-A87B-552BBAFCCF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>
                <a:extLst>
                  <a:ext uri="{FF2B5EF4-FFF2-40B4-BE49-F238E27FC236}">
                    <a16:creationId xmlns:a16="http://schemas.microsoft.com/office/drawing/2014/main" id="{986D5637-F717-4F5F-B597-67AF8B5CA9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组合 98">
              <a:extLst>
                <a:ext uri="{FF2B5EF4-FFF2-40B4-BE49-F238E27FC236}">
                  <a16:creationId xmlns:a16="http://schemas.microsoft.com/office/drawing/2014/main" id="{A5147A9C-EAEB-46DC-8FB5-51D3B7E646A0}"/>
                </a:ext>
              </a:extLst>
            </p:cNvPr>
            <p:cNvGrpSpPr/>
            <p:nvPr/>
          </p:nvGrpSpPr>
          <p:grpSpPr>
            <a:xfrm>
              <a:off x="8277188" y="1376485"/>
              <a:ext cx="262566" cy="369332"/>
              <a:chOff x="11173784" y="710662"/>
              <a:chExt cx="262566" cy="369332"/>
            </a:xfrm>
          </p:grpSpPr>
          <p:sp>
            <p:nvSpPr>
              <p:cNvPr id="100" name="文本框 99">
                <a:extLst>
                  <a:ext uri="{FF2B5EF4-FFF2-40B4-BE49-F238E27FC236}">
                    <a16:creationId xmlns:a16="http://schemas.microsoft.com/office/drawing/2014/main" id="{313626CF-B435-4B8B-AF49-FAF27E64FF75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101" name="直接连接符 100">
                <a:extLst>
                  <a:ext uri="{FF2B5EF4-FFF2-40B4-BE49-F238E27FC236}">
                    <a16:creationId xmlns:a16="http://schemas.microsoft.com/office/drawing/2014/main" id="{F0C883AE-A586-40FC-A783-0ED70B2727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>
                <a:extLst>
                  <a:ext uri="{FF2B5EF4-FFF2-40B4-BE49-F238E27FC236}">
                    <a16:creationId xmlns:a16="http://schemas.microsoft.com/office/drawing/2014/main" id="{82C42F6A-C17E-4AEC-9FA8-8EA4A5F00F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>
                <a:extLst>
                  <a:ext uri="{FF2B5EF4-FFF2-40B4-BE49-F238E27FC236}">
                    <a16:creationId xmlns:a16="http://schemas.microsoft.com/office/drawing/2014/main" id="{57683474-3ADB-444A-9FAF-61E97F9D5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组合 103">
              <a:extLst>
                <a:ext uri="{FF2B5EF4-FFF2-40B4-BE49-F238E27FC236}">
                  <a16:creationId xmlns:a16="http://schemas.microsoft.com/office/drawing/2014/main" id="{E08F0EB3-2259-4A29-B3C1-B27125FF1B94}"/>
                </a:ext>
              </a:extLst>
            </p:cNvPr>
            <p:cNvGrpSpPr/>
            <p:nvPr/>
          </p:nvGrpSpPr>
          <p:grpSpPr>
            <a:xfrm>
              <a:off x="9286616" y="1161129"/>
              <a:ext cx="262566" cy="369332"/>
              <a:chOff x="11173784" y="710662"/>
              <a:chExt cx="262566" cy="369332"/>
            </a:xfrm>
          </p:grpSpPr>
          <p:sp>
            <p:nvSpPr>
              <p:cNvPr id="105" name="文本框 104">
                <a:extLst>
                  <a:ext uri="{FF2B5EF4-FFF2-40B4-BE49-F238E27FC236}">
                    <a16:creationId xmlns:a16="http://schemas.microsoft.com/office/drawing/2014/main" id="{42359A12-AC28-4881-867F-4C968F6CF1AB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106" name="直接连接符 105">
                <a:extLst>
                  <a:ext uri="{FF2B5EF4-FFF2-40B4-BE49-F238E27FC236}">
                    <a16:creationId xmlns:a16="http://schemas.microsoft.com/office/drawing/2014/main" id="{1DB67C02-EC1F-45B8-A9AC-75C8C61445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>
                <a:extLst>
                  <a:ext uri="{FF2B5EF4-FFF2-40B4-BE49-F238E27FC236}">
                    <a16:creationId xmlns:a16="http://schemas.microsoft.com/office/drawing/2014/main" id="{0A6CB488-BEFB-48C8-9881-07B489F723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>
                <a:extLst>
                  <a:ext uri="{FF2B5EF4-FFF2-40B4-BE49-F238E27FC236}">
                    <a16:creationId xmlns:a16="http://schemas.microsoft.com/office/drawing/2014/main" id="{1C3CFC63-4C3B-4222-AC1E-EEDB3260BF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组合 108">
              <a:extLst>
                <a:ext uri="{FF2B5EF4-FFF2-40B4-BE49-F238E27FC236}">
                  <a16:creationId xmlns:a16="http://schemas.microsoft.com/office/drawing/2014/main" id="{55B62EED-9599-45E5-8A8F-1AF171DD3816}"/>
                </a:ext>
              </a:extLst>
            </p:cNvPr>
            <p:cNvGrpSpPr/>
            <p:nvPr/>
          </p:nvGrpSpPr>
          <p:grpSpPr>
            <a:xfrm>
              <a:off x="10338376" y="1736804"/>
              <a:ext cx="262566" cy="369332"/>
              <a:chOff x="11173784" y="710662"/>
              <a:chExt cx="262566" cy="369332"/>
            </a:xfrm>
          </p:grpSpPr>
          <p:sp>
            <p:nvSpPr>
              <p:cNvPr id="110" name="文本框 109">
                <a:extLst>
                  <a:ext uri="{FF2B5EF4-FFF2-40B4-BE49-F238E27FC236}">
                    <a16:creationId xmlns:a16="http://schemas.microsoft.com/office/drawing/2014/main" id="{8E0346EF-F9E6-416A-B173-24D2A3B6F5E0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111" name="直接连接符 110">
                <a:extLst>
                  <a:ext uri="{FF2B5EF4-FFF2-40B4-BE49-F238E27FC236}">
                    <a16:creationId xmlns:a16="http://schemas.microsoft.com/office/drawing/2014/main" id="{3D8CE607-092D-4796-BB37-B6EB2F6733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>
                <a:extLst>
                  <a:ext uri="{FF2B5EF4-FFF2-40B4-BE49-F238E27FC236}">
                    <a16:creationId xmlns:a16="http://schemas.microsoft.com/office/drawing/2014/main" id="{DC7EC250-DEEB-4FDE-BAD7-291C553649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>
                <a:extLst>
                  <a:ext uri="{FF2B5EF4-FFF2-40B4-BE49-F238E27FC236}">
                    <a16:creationId xmlns:a16="http://schemas.microsoft.com/office/drawing/2014/main" id="{9305FE88-0F46-49CC-B7CE-493B31F0B3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组合 113">
              <a:extLst>
                <a:ext uri="{FF2B5EF4-FFF2-40B4-BE49-F238E27FC236}">
                  <a16:creationId xmlns:a16="http://schemas.microsoft.com/office/drawing/2014/main" id="{16ABA317-0F1F-432A-8FC0-6AF89FFDEBDB}"/>
                </a:ext>
              </a:extLst>
            </p:cNvPr>
            <p:cNvGrpSpPr/>
            <p:nvPr/>
          </p:nvGrpSpPr>
          <p:grpSpPr>
            <a:xfrm>
              <a:off x="11348169" y="913187"/>
              <a:ext cx="262566" cy="369332"/>
              <a:chOff x="11173784" y="710662"/>
              <a:chExt cx="262566" cy="369332"/>
            </a:xfrm>
          </p:grpSpPr>
          <p:sp>
            <p:nvSpPr>
              <p:cNvPr id="115" name="文本框 114">
                <a:extLst>
                  <a:ext uri="{FF2B5EF4-FFF2-40B4-BE49-F238E27FC236}">
                    <a16:creationId xmlns:a16="http://schemas.microsoft.com/office/drawing/2014/main" id="{518B1A3E-A058-493A-B07B-A3BF9FE1ADFE}"/>
                  </a:ext>
                </a:extLst>
              </p:cNvPr>
              <p:cNvSpPr txBox="1"/>
              <p:nvPr/>
            </p:nvSpPr>
            <p:spPr>
              <a:xfrm>
                <a:off x="11173784" y="710662"/>
                <a:ext cx="2473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+mn-cs"/>
                  </a:rPr>
                  <a:t>*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116" name="直接连接符 115">
                <a:extLst>
                  <a:ext uri="{FF2B5EF4-FFF2-40B4-BE49-F238E27FC236}">
                    <a16:creationId xmlns:a16="http://schemas.microsoft.com/office/drawing/2014/main" id="{5D3ED91A-FA5C-4597-9FB4-BED01CC9E2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2350" y="897572"/>
                <a:ext cx="254000" cy="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>
                <a:extLst>
                  <a:ext uri="{FF2B5EF4-FFF2-40B4-BE49-F238E27FC236}">
                    <a16:creationId xmlns:a16="http://schemas.microsoft.com/office/drawing/2014/main" id="{ED14D13F-4A7B-463F-8530-9D9BC95C56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1588" y="892947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>
                <a:extLst>
                  <a:ext uri="{FF2B5EF4-FFF2-40B4-BE49-F238E27FC236}">
                    <a16:creationId xmlns:a16="http://schemas.microsoft.com/office/drawing/2014/main" id="{32926CA7-EECE-45B8-B3DC-A0B26AFAD6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87441" y="895328"/>
                <a:ext cx="1588" cy="93279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CDC2C840-517B-46C1-A09E-1A0483C603E7}"/>
              </a:ext>
            </a:extLst>
          </p:cNvPr>
          <p:cNvSpPr txBox="1"/>
          <p:nvPr/>
        </p:nvSpPr>
        <p:spPr>
          <a:xfrm>
            <a:off x="560770" y="640569"/>
            <a:ext cx="324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A 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7EBA633-A66F-4E1E-8311-6EA15C99A7C0}"/>
              </a:ext>
            </a:extLst>
          </p:cNvPr>
          <p:cNvSpPr txBox="1"/>
          <p:nvPr/>
        </p:nvSpPr>
        <p:spPr>
          <a:xfrm>
            <a:off x="3625434" y="640569"/>
            <a:ext cx="324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B </a:t>
            </a:r>
            <a:endParaRPr lang="zh-CN" altLang="en-US" dirty="0"/>
          </a:p>
        </p:txBody>
      </p:sp>
      <p:sp>
        <p:nvSpPr>
          <p:cNvPr id="119" name="文本框 118">
            <a:extLst>
              <a:ext uri="{FF2B5EF4-FFF2-40B4-BE49-F238E27FC236}">
                <a16:creationId xmlns:a16="http://schemas.microsoft.com/office/drawing/2014/main" id="{43FD0BD7-2765-4F6E-ABE2-FBA8D4539AF5}"/>
              </a:ext>
            </a:extLst>
          </p:cNvPr>
          <p:cNvSpPr txBox="1"/>
          <p:nvPr/>
        </p:nvSpPr>
        <p:spPr>
          <a:xfrm>
            <a:off x="3520799" y="3340041"/>
            <a:ext cx="324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C 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200</Words>
  <Application>Microsoft Office PowerPoint</Application>
  <PresentationFormat>宽屏</PresentationFormat>
  <Paragraphs>80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宋体</vt:lpstr>
      <vt:lpstr>Arial</vt:lpstr>
      <vt:lpstr>Arial Black</vt:lpstr>
      <vt:lpstr>1_Office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Madai .</dc:creator>
  <cp:lastModifiedBy>Madai .</cp:lastModifiedBy>
  <cp:revision>4</cp:revision>
  <dcterms:created xsi:type="dcterms:W3CDTF">2020-10-28T23:11:49Z</dcterms:created>
  <dcterms:modified xsi:type="dcterms:W3CDTF">2021-03-12T12:49:57Z</dcterms:modified>
</cp:coreProperties>
</file>