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02" r:id="rId2"/>
    <p:sldId id="303" r:id="rId3"/>
    <p:sldId id="305" r:id="rId4"/>
    <p:sldId id="306" r:id="rId5"/>
    <p:sldId id="307" r:id="rId6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inus" initials="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06" autoAdjust="0"/>
    <p:restoredTop sz="95856" autoAdjust="0"/>
  </p:normalViewPr>
  <p:slideViewPr>
    <p:cSldViewPr snapToGrid="0">
      <p:cViewPr varScale="1">
        <p:scale>
          <a:sx n="85" d="100"/>
          <a:sy n="85" d="100"/>
        </p:scale>
        <p:origin x="1956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6529A7-BDF1-4F4B-AF8C-B11617890D3A}" type="datetimeFigureOut">
              <a:rPr lang="en-US" smtClean="0"/>
              <a:t>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E5870-2ACC-1E49-B812-BF4979FD5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233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err="1" smtClean="0"/>
              <a:t>Replot</a:t>
            </a:r>
            <a:r>
              <a:rPr lang="en-US" strike="sngStrike" baseline="0" dirty="0" smtClean="0"/>
              <a:t> as shaded </a:t>
            </a:r>
            <a:r>
              <a:rPr lang="en-US" strike="sngStrike" baseline="0" dirty="0" err="1" smtClean="0"/>
              <a:t>errobar</a:t>
            </a:r>
            <a:r>
              <a:rPr lang="en-US" strike="sngStrike" baseline="0" dirty="0" smtClean="0"/>
              <a:t>, </a:t>
            </a:r>
            <a:r>
              <a:rPr lang="en-US" strike="sngStrike" baseline="0" dirty="0" err="1" smtClean="0"/>
              <a:t>mazbe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E5870-2ACC-1E49-B812-BF4979FD51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664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err="1" smtClean="0"/>
              <a:t>Replot</a:t>
            </a:r>
            <a:r>
              <a:rPr lang="en-US" strike="sngStrike" baseline="0" dirty="0" smtClean="0"/>
              <a:t> as shaded </a:t>
            </a:r>
            <a:r>
              <a:rPr lang="en-US" strike="sngStrike" baseline="0" dirty="0" err="1" smtClean="0"/>
              <a:t>errobar</a:t>
            </a:r>
            <a:r>
              <a:rPr lang="en-US" strike="sngStrike" baseline="0" dirty="0" smtClean="0"/>
              <a:t>, </a:t>
            </a:r>
            <a:r>
              <a:rPr lang="en-US" strike="sngStrike" baseline="0" dirty="0" err="1" smtClean="0"/>
              <a:t>mazbe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E5870-2ACC-1E49-B812-BF4979FD51F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66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err="1" smtClean="0"/>
              <a:t>Replot</a:t>
            </a:r>
            <a:r>
              <a:rPr lang="en-US" strike="sngStrike" baseline="0" dirty="0" smtClean="0"/>
              <a:t> as shaded </a:t>
            </a:r>
            <a:r>
              <a:rPr lang="en-US" strike="sngStrike" baseline="0" dirty="0" err="1" smtClean="0"/>
              <a:t>errobar</a:t>
            </a:r>
            <a:r>
              <a:rPr lang="en-US" strike="sngStrike" baseline="0" dirty="0" smtClean="0"/>
              <a:t>, </a:t>
            </a:r>
            <a:r>
              <a:rPr lang="en-US" strike="sngStrike" baseline="0" dirty="0" err="1" smtClean="0"/>
              <a:t>mazbe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E5870-2ACC-1E49-B812-BF4979FD51F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66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err="1" smtClean="0"/>
              <a:t>Replot</a:t>
            </a:r>
            <a:r>
              <a:rPr lang="en-US" strike="sngStrike" baseline="0" dirty="0" smtClean="0"/>
              <a:t> as shaded </a:t>
            </a:r>
            <a:r>
              <a:rPr lang="en-US" strike="sngStrike" baseline="0" dirty="0" err="1" smtClean="0"/>
              <a:t>errobar</a:t>
            </a:r>
            <a:r>
              <a:rPr lang="en-US" strike="sngStrike" baseline="0" dirty="0" smtClean="0"/>
              <a:t>, </a:t>
            </a:r>
            <a:r>
              <a:rPr lang="en-US" strike="sngStrike" baseline="0" dirty="0" err="1" smtClean="0"/>
              <a:t>mazbe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E5870-2ACC-1E49-B812-BF4979FD51F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66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trike="sngStrike" dirty="0" err="1" smtClean="0"/>
              <a:t>Replot</a:t>
            </a:r>
            <a:r>
              <a:rPr lang="en-US" strike="sngStrike" baseline="0" dirty="0" smtClean="0"/>
              <a:t> as shaded </a:t>
            </a:r>
            <a:r>
              <a:rPr lang="en-US" strike="sngStrike" baseline="0" dirty="0" err="1" smtClean="0"/>
              <a:t>errobar</a:t>
            </a:r>
            <a:r>
              <a:rPr lang="en-US" strike="sngStrike" baseline="0" dirty="0" smtClean="0"/>
              <a:t>, </a:t>
            </a:r>
            <a:r>
              <a:rPr lang="en-US" strike="sngStrike" baseline="0" dirty="0" err="1" smtClean="0"/>
              <a:t>mazbe</a:t>
            </a:r>
            <a:endParaRPr lang="en-US" strike="sng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E5870-2ACC-1E49-B812-BF4979FD51F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866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4664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70774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023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142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9619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8527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79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747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1891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09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093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570AB4-E139-4C9F-910A-EA42092C5E89}" type="datetimeFigureOut">
              <a:rPr lang="en-GB" smtClean="0"/>
              <a:t>09/02/2021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6E59F-BF36-45E3-9C0A-2499E338835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395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19766" y="487278"/>
            <a:ext cx="5855354" cy="801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Figure S1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612" y="2277125"/>
            <a:ext cx="5953594" cy="286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676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19766" y="487278"/>
            <a:ext cx="5858954" cy="801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Figure S2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9295" y="2797948"/>
            <a:ext cx="3044679" cy="24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031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481" y="4245759"/>
            <a:ext cx="3487989" cy="2615806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819766" y="487278"/>
            <a:ext cx="4327390" cy="801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Figure S3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80" y="1916283"/>
            <a:ext cx="2839785" cy="20805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98"/>
          <a:stretch/>
        </p:blipFill>
        <p:spPr>
          <a:xfrm>
            <a:off x="3470500" y="1718228"/>
            <a:ext cx="3226471" cy="261580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/>
          <a:srcRect r="2984"/>
          <a:stretch/>
        </p:blipFill>
        <p:spPr>
          <a:xfrm>
            <a:off x="3699535" y="4430934"/>
            <a:ext cx="2970028" cy="24533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0884" y="1466429"/>
            <a:ext cx="3634328" cy="6740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                                                            B                                          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			                                                  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44282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19766" y="487278"/>
            <a:ext cx="4327390" cy="801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Figure S4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531" y="2226380"/>
            <a:ext cx="5630958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428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819766" y="487278"/>
            <a:ext cx="4327390" cy="8010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Figure S5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02" y="2348659"/>
            <a:ext cx="5518543" cy="23158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7617" y="2060827"/>
            <a:ext cx="3211135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                                                    B                                           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			                                                  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6251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63219</TotalTime>
  <Words>50</Words>
  <Application>Microsoft Office PowerPoint</Application>
  <PresentationFormat>A4 Paper (210x297 mm)</PresentationFormat>
  <Paragraphs>46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Oxford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Linus</dc:creator>
  <cp:lastModifiedBy>Vladyslav Vyazovskiy</cp:lastModifiedBy>
  <cp:revision>129</cp:revision>
  <dcterms:created xsi:type="dcterms:W3CDTF">2019-10-24T09:25:34Z</dcterms:created>
  <dcterms:modified xsi:type="dcterms:W3CDTF">2021-02-09T09:56:24Z</dcterms:modified>
</cp:coreProperties>
</file>