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1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2724E-652D-4F25-9C44-1DCE99935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FD06C9-AC12-43AE-96D9-2923CE75C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75595-AF1A-47E5-B7B7-4FB6C3B7E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FC22C-BD0B-48DC-BE13-772643543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916EF-A7DC-46EB-BBF3-70A368AB8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840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43A2A-CFF2-40FC-ACA0-98DBDB09E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F436B2-3FE0-4C49-A49C-0E0926B8A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08949-AF57-4E51-B9FB-4CA9D772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F5BE4-0D76-41DF-B9D9-F0EDE4B4D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E98EB-382A-4D92-B530-C2E9362DC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64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4C33F6-5E59-4BEB-A7FB-50A6B6E8D8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307E4-6CDA-4D5C-BA34-180FF044A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EA2A2-5439-48B3-A6DF-9EF7F2570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9596D-F6F3-4BCF-B1BC-35E37EAD3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7A290-54BE-458A-A62C-F25FBA2F3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3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56CA7-DADC-4FC3-8496-28FD08CD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37624-29E0-4BC6-8C78-EC2A5C96D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49F13-AF92-4F41-B788-AC028076E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1B5CE-1960-4130-A6D5-8453E27EA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50240-4E08-417C-88C5-A7334E57A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059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334B3-2632-4E3C-95A9-7443CD41F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FA484-3239-4A2A-B3B6-2C97E5ECD3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B5AF8-952A-4B34-AAA8-EDC88454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727B5-ABA6-4239-BEE5-6997D839D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54785-8344-4482-A4C3-153B62520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55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DC8EA-82A2-4B6A-9C2D-0363D0DB3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42211-3B09-4371-A616-463245AAC6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31FD1-AC55-42AB-8744-486E1B973B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C69989-1971-4691-9256-68BE98A18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4D9285-CF1F-49CE-9F2C-E6CD17F29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73201-CD9C-40B2-9D7E-CC9006D8B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07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314A0-03C4-426D-8825-59EDA2F75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C5DEB-8BA3-44A4-9ECB-AB90A09BD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C023E-4772-4444-95BD-27E4B0DD6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D3D1D8-B40D-4B46-B78E-7F7BF7203F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6CA677-DF65-4D33-9E2D-5B770D4B5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9137D8-36EC-46F6-9132-26C4A74CD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88799E-5E47-4E1F-BC19-700E514A8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60DCD6-5377-493C-86CB-6B48332C7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1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E4D16-1D5E-4009-80AF-9DEEDB537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F63157-55FC-462F-A33E-D52C26E5C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575944-264B-44E4-912B-9A7AC3393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16057-FC97-4C74-A01D-57F6369A2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6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AD90AC-4999-4371-8A1F-6D620721D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E904AD-0DBF-4772-A277-5218C3FF6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CDA3B2-BF02-48D3-9777-498CA43D3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576AF-B15C-43A7-B922-D8514376D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4CD95-18C2-49C7-BF37-1208AB098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C5AA1-B323-45F0-8263-FFBF08211B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F9649-940B-4DFB-9D34-CF4EE69E8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6BD694-C930-433B-80BF-69BE62248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8D628E-1F82-4181-90C9-53BAD4D25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006CD-7A27-4F2A-B274-ABD612F48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A7CF4F-687D-499B-AB4E-70224CF89E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E26D21-A210-4F3C-8A26-2FCFEFFDE0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04557-2668-45C9-B8EF-FC5A0189C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795EB2-B2BD-4908-A39F-B98E50318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A5B394-8494-4DBB-9ACB-90688EFAE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0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79C338-C419-4CD9-82D3-B848D7DE5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F7EB6-3309-4F32-A164-BE5E1CBAC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CD685-61E3-4E0D-9749-9567BF0591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16FC8-BED3-43B9-8C9A-B806479905BE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4C1C8-3E35-4DA7-8E0F-C35D5BD6A5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54E4F-9B5F-4301-A95D-EBC639D7CF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19F38-3F8A-4FAF-996F-E88B445F8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7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DA95754-0D50-48A7-8E15-E4A4C1175C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644019"/>
              </p:ext>
            </p:extLst>
          </p:nvPr>
        </p:nvGraphicFramePr>
        <p:xfrm>
          <a:off x="3275173" y="1664414"/>
          <a:ext cx="5641654" cy="3529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9" r:id="rId3" imgW="3925839" imgH="2455521" progId="Prism9.Document">
                  <p:embed/>
                </p:oleObj>
              </mc:Choice>
              <mc:Fallback>
                <p:oleObj name="Prism 9" r:id="rId3" imgW="3925839" imgH="2455521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75173" y="1664414"/>
                        <a:ext cx="5641654" cy="3529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840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9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Shirelle Liu</dc:creator>
  <cp:lastModifiedBy>Shirelle Liu</cp:lastModifiedBy>
  <cp:revision>1</cp:revision>
  <dcterms:created xsi:type="dcterms:W3CDTF">2020-12-11T21:35:50Z</dcterms:created>
  <dcterms:modified xsi:type="dcterms:W3CDTF">2020-12-11T21:36:18Z</dcterms:modified>
</cp:coreProperties>
</file>