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17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3DD04-908D-4D1C-A4FC-EE444B041E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DFAE82-CA72-40FF-B88A-91CBC15CB9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EDBAC7-B796-4B9D-9BB1-97C64D8DD8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00D94-2DF0-4A1A-A4AC-6DF9123BAD69}" type="datetimeFigureOut">
              <a:rPr lang="en-US" smtClean="0"/>
              <a:t>12/22/2020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2D601E-3096-430D-8D8A-B95B5BBE0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DD7260-DA74-4BEA-9039-136945458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94EE7-7162-465E-9598-258FAB50E9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168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691AF9-A29D-4887-B6F9-296EF2403B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2F362AD-4337-4FD0-B239-E444362462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735857-45FF-40E4-8247-2D93C43680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00D94-2DF0-4A1A-A4AC-6DF9123BAD69}" type="datetimeFigureOut">
              <a:rPr lang="en-US" smtClean="0"/>
              <a:t>12/22/2020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B386E1-D8B7-43CC-BCA7-410366BCDE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684019-A2A2-493D-B7C8-A7A0BC8E2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94EE7-7162-465E-9598-258FAB50E9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917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DD0743A-1D95-48A7-AC02-48CC767D135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6909FC-D310-441E-9974-C44C768A07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EC007E-E86C-4CA2-9586-0E599436DA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00D94-2DF0-4A1A-A4AC-6DF9123BAD69}" type="datetimeFigureOut">
              <a:rPr lang="en-US" smtClean="0"/>
              <a:t>12/22/2020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CA2FB2-B833-497F-9CEC-083BDF2075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E4AE03-781D-451F-ABCC-C98D88F0A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94EE7-7162-465E-9598-258FAB50E9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115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945088-6106-4D10-BE31-138F925BA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9D862B-73E7-43FB-B0A5-3C03EBC4C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CEFE72-0B03-4F9A-B6C5-B64E8D9B1E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00D94-2DF0-4A1A-A4AC-6DF9123BAD69}" type="datetimeFigureOut">
              <a:rPr lang="en-US" smtClean="0"/>
              <a:t>12/22/2020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E552B4-EAD2-466F-93C1-A22E185158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B264A9-07FD-489B-A34A-5A7037BF0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94EE7-7162-465E-9598-258FAB50E9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906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1D70C5-F141-4740-8B96-78769234B4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121370-C2D8-4D1C-90EB-758B258F4A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902D5-8B82-47A7-AD37-58CF6B1A07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00D94-2DF0-4A1A-A4AC-6DF9123BAD69}" type="datetimeFigureOut">
              <a:rPr lang="en-US" smtClean="0"/>
              <a:t>12/22/2020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FC0B52-77D9-4802-8626-DE804EEF31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69D476-8D75-4C19-9DED-DE3320344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94EE7-7162-465E-9598-258FAB50E9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910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94B6EA-28B9-4F31-9EF0-CF7C6D504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CE1026-21AF-427E-82DC-7F42B5C09C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1848C3-AD51-4869-A053-E1F24593F1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770A77-9B99-4A22-990F-98F1EC1759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00D94-2DF0-4A1A-A4AC-6DF9123BAD69}" type="datetimeFigureOut">
              <a:rPr lang="en-US" smtClean="0"/>
              <a:t>12/22/2020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89BD50-33B6-4EA2-9D78-6E77BFFA3B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77CA89-B7C9-44AB-ACED-FE12C22A2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94EE7-7162-465E-9598-258FAB50E9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987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503B5-B7EF-46B7-9668-1ECFE793B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B9046C-6DC3-4FBC-A6DF-9DAE115DE4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1951C6-7959-4BF9-BB33-837CC25D66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5E37881-BF43-4A74-A2ED-F2792022C5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71792C-50BE-4031-9995-9A125CC0073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477A111-007E-4867-9A42-8BFA8FE95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00D94-2DF0-4A1A-A4AC-6DF9123BAD69}" type="datetimeFigureOut">
              <a:rPr lang="en-US" smtClean="0"/>
              <a:t>12/22/2020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A57955C-5B1D-4793-A198-97EAD04E2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7E5C18F-A49E-49D2-9D5D-83BEC575F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94EE7-7162-465E-9598-258FAB50E9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974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6D9F0-9BBF-476A-B083-3865206043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800625-3A92-4CCE-9873-EB4C928B53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00D94-2DF0-4A1A-A4AC-6DF9123BAD69}" type="datetimeFigureOut">
              <a:rPr lang="en-US" smtClean="0"/>
              <a:t>12/22/2020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BA0BEA-2648-4345-A09A-4F14F1BED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255BAC-880F-4E22-A867-D503A3CFE2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94EE7-7162-465E-9598-258FAB50E9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689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911842B-D1D6-4DCC-A3BB-0B4B5C9426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00D94-2DF0-4A1A-A4AC-6DF9123BAD69}" type="datetimeFigureOut">
              <a:rPr lang="en-US" smtClean="0"/>
              <a:t>12/22/2020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DECEBE-2390-4808-85D5-9DB752B006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DCF8BD-9B88-4B0A-9080-1BAA12A9BB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94EE7-7162-465E-9598-258FAB50E9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41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EEFA-D19E-4FA3-A535-07958B0033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B1BF71-058B-4E63-BC10-D750836007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BAA352-3DE1-4E36-9C7D-20E24888C5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0EDB6E-3D49-48E7-8493-2C6816543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00D94-2DF0-4A1A-A4AC-6DF9123BAD69}" type="datetimeFigureOut">
              <a:rPr lang="en-US" smtClean="0"/>
              <a:t>12/22/2020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C6378D-569D-45E3-BC35-7B4355973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920094-7257-48B9-987B-43393CCCA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94EE7-7162-465E-9598-258FAB50E9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188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979BD-2C45-46E0-B980-F25742E37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D81428-7ED8-4E50-9605-51478DE630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CE983B-7A90-4731-BC2F-A50DFA53A8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ACCC8A-2234-4B56-A0BE-2B0A1A923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00D94-2DF0-4A1A-A4AC-6DF9123BAD69}" type="datetimeFigureOut">
              <a:rPr lang="en-US" smtClean="0"/>
              <a:t>12/22/2020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442941-638B-47AC-A0DF-E6223B8F6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EAD029-8235-49AA-A225-992F91A204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94EE7-7162-465E-9598-258FAB50E9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138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47D1A68-A907-43FB-B8B5-524B9EF420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4F1199-82E3-4D2C-B9C5-BA52E7B007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004913-1D32-432B-829A-D659669DA3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D00D94-2DF0-4A1A-A4AC-6DF9123BAD69}" type="datetimeFigureOut">
              <a:rPr lang="en-US" smtClean="0"/>
              <a:t>12/22/2020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97F371-67C2-4F07-88D8-477FE25CFD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51B0B9-9BFC-45AA-800E-35AF62FE29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994EE7-7162-465E-9598-258FAB50E9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027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4809DA66-0197-42C0-9739-E04EB336AC4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5558705"/>
              </p:ext>
            </p:extLst>
          </p:nvPr>
        </p:nvGraphicFramePr>
        <p:xfrm>
          <a:off x="3536909" y="1584892"/>
          <a:ext cx="5118181" cy="36882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Prism 9" r:id="rId3" imgW="4159207" imgH="2996672" progId="Prism9.Document">
                  <p:embed/>
                </p:oleObj>
              </mc:Choice>
              <mc:Fallback>
                <p:oleObj name="Prism 9" r:id="rId3" imgW="4159207" imgH="2996672" progId="Prism9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36909" y="1584892"/>
                        <a:ext cx="5118181" cy="36882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903753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GraphPad Prism 9 Project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Shirelle Liu</dc:creator>
  <cp:lastModifiedBy>Shirelle Liu</cp:lastModifiedBy>
  <cp:revision>1</cp:revision>
  <dcterms:created xsi:type="dcterms:W3CDTF">2020-12-22T15:55:11Z</dcterms:created>
  <dcterms:modified xsi:type="dcterms:W3CDTF">2020-12-22T15:55:12Z</dcterms:modified>
</cp:coreProperties>
</file>