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94"/>
  </p:normalViewPr>
  <p:slideViewPr>
    <p:cSldViewPr snapToGrid="0" snapToObjects="1">
      <p:cViewPr varScale="1">
        <p:scale>
          <a:sx n="128" d="100"/>
          <a:sy n="128" d="100"/>
        </p:scale>
        <p:origin x="4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06C9A-5555-BB45-8D10-0D8F2B1A7D0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36B407E-253C-E648-999C-BFD927F697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6FAD77-C7A6-8D4D-B6CC-161A78F7FF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A9B51E-5F87-3340-9F4C-D5EF76F1A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FF5E51-8A63-594C-99DB-C6399783E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655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251AA-6479-6242-81F9-8157BD20D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F4DA4C-30A1-564B-9710-F8C20B988A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F258AD-5471-EC4A-9351-3AA0428728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85CF11-C0BE-FB42-A1AE-00F5DC05F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B4736-822C-8040-928A-2D375757A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97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1A19C1-04D8-C148-AF70-E720E091D21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2FE115-687A-B94A-BD5A-9CE8D21413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1A2B96-466A-7E42-97E4-73959BCEA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26903D-DAAF-BC4D-95E8-71FF0F8BE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CCB037-D120-1745-B4A1-FFD4D8C0F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683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B00602-4A8C-0F4C-9659-1C3E78E436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2FD0B9-4C2D-0742-816A-06B2317A867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74CA74-255D-6D47-A0DA-AE50EC1AC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6063E6-CEDF-594A-B170-316C66E14D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668A2D-5B53-604F-9EB7-58FDE9B658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59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DDF4ED-75DC-6A41-87F8-CDD25CF5D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51A1A0C-3845-E44F-956A-764F2F460D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E58244-7F29-8848-AB31-066A83C810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53B9F-06F5-5246-BFE4-DB41F4220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C50F7C-40B6-244D-A778-DE8589DA92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831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524062-FDC6-134F-A8E5-6295E3056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165F22-DC81-C749-99FF-1C5C9880B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687655D-A2FD-DB4C-A45B-EA854933E55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6EDEB-05E4-CC40-830D-EC943AE43B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B868AF5-8CA6-5A40-961C-E14721DB1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3A45DCC-7C2E-524D-B772-09DE1F9B48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291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4C3BD0-5847-8F46-867E-CC86E89E0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346532-CBB0-224E-950A-157CC25C42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809E80-18BD-CD45-8D15-ACE27C0EDF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3BC754-BBCE-834C-B3A3-BF3A5BE7F3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E0481A7-DAE5-454D-90F5-6878255451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AA19007-422C-B44B-9D67-B6A5595B0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C9792C-5B3A-FB46-9381-4DEFE22B0B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24A908-24B5-8D4B-807F-DEFB517D54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83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632C80-A76A-5649-9916-6CECB04E9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C5B4693-7654-DE43-9526-7515AF8DCA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9669BC9-D5BE-2B4D-9D49-5171B7294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7CC9046-1BF7-5D4A-BFA6-2FB728D523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04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7B57B1-7736-A144-B22C-057D4C5E4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78B15-34C9-EF4B-BF44-51A0A04855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FE4B8B-FB4E-DB4F-90A8-4F645A4D19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038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E61BBD-459C-324C-BC08-8FC31493EB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B3E2F8-53C4-9541-8490-A2A7004CE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CBF148-08FA-974A-AA8A-DB83052681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6E18DD-DBA4-8D43-AC9D-1FE45DD4BB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B3C23F-B11A-BE4E-A22C-B5C93D440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5A93D2-66A2-F14A-B76C-D7F631D4D9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0447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E2551B-FC40-3F4C-A38B-B930C80476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63BC40-0AE8-9D49-89EF-1211FBE64B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A0E176-29C8-6F4B-A98F-18A88EDEC2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239C2B-E6A9-C149-ACE0-00AF5975C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DE1655-DE1D-A646-AE06-9B71ABE7F3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77209-CAE5-434F-B270-6F95307DE3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77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4AC4C5-FC6A-0142-ABBB-F1C3A854DF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C4A076-EC72-A845-8BC4-9ED36495D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541708-5BE8-774C-8709-B18943C70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6B0960-9C4B-DA4D-B0CC-FADFC19B1F52}" type="datetimeFigureOut">
              <a:rPr lang="en-US" smtClean="0"/>
              <a:t>11/5/20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0626E9-68C0-6D42-B109-8594B8B4E4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11961B-11EE-D840-95F1-EC630831F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EFF124-E42C-BD49-AAED-C826F88ECE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33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B1000A3-F959-944B-AB5E-E9AD883A228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r>
              <a:rPr lang="en-US" dirty="0"/>
              <a:t>Figure S1: Cytidine agent NCI-60 mean graphs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08E63942-BC89-164B-A0FA-88C597F7CC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43019"/>
            <a:ext cx="12192000" cy="491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423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1765</TotalTime>
  <Words>8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Figure S1: Cytidine agent NCI-60 mean graphs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Mice xenograft dose and schedules</dc:title>
  <dc:creator>Morris, Joel (NIH/NCI) [E]</dc:creator>
  <cp:lastModifiedBy>Morris, Joel (NIH/NCI) [E]</cp:lastModifiedBy>
  <cp:revision>8</cp:revision>
  <dcterms:created xsi:type="dcterms:W3CDTF">2020-10-27T18:09:51Z</dcterms:created>
  <dcterms:modified xsi:type="dcterms:W3CDTF">2020-11-05T13:29:25Z</dcterms:modified>
</cp:coreProperties>
</file>