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7" d="100"/>
          <a:sy n="77" d="100"/>
        </p:scale>
        <p:origin x="-378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265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950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599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13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858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723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16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00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50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031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97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5A830-283A-4F3F-8294-AF6C387CFADC}" type="datetimeFigureOut">
              <a:rPr kumimoji="1" lang="ja-JP" altLang="en-US" smtClean="0"/>
              <a:t>2016/5/3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FE363-621D-4DDA-AA92-DFE2E020D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0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251" y="1001597"/>
            <a:ext cx="5172075" cy="4588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図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610" y="1309256"/>
            <a:ext cx="4798435" cy="42810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8910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kario</dc:creator>
  <cp:lastModifiedBy>jichi</cp:lastModifiedBy>
  <cp:revision>2</cp:revision>
  <dcterms:created xsi:type="dcterms:W3CDTF">2016-05-02T15:43:21Z</dcterms:created>
  <dcterms:modified xsi:type="dcterms:W3CDTF">2016-05-02T23:40:27Z</dcterms:modified>
</cp:coreProperties>
</file>