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9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59" d="100"/>
          <a:sy n="59" d="100"/>
        </p:scale>
        <p:origin x="286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6" indent="0" algn="ctr">
              <a:buNone/>
              <a:defRPr sz="1500"/>
            </a:lvl2pPr>
            <a:lvl3pPr marL="685772" indent="0" algn="ctr">
              <a:buNone/>
              <a:defRPr sz="1350"/>
            </a:lvl3pPr>
            <a:lvl4pPr marL="1028657" indent="0" algn="ctr">
              <a:buNone/>
              <a:defRPr sz="1200"/>
            </a:lvl4pPr>
            <a:lvl5pPr marL="1371543" indent="0" algn="ctr">
              <a:buNone/>
              <a:defRPr sz="1200"/>
            </a:lvl5pPr>
            <a:lvl6pPr marL="1714428" indent="0" algn="ctr">
              <a:buNone/>
              <a:defRPr sz="1200"/>
            </a:lvl6pPr>
            <a:lvl7pPr marL="2057314" indent="0" algn="ctr">
              <a:buNone/>
              <a:defRPr sz="1200"/>
            </a:lvl7pPr>
            <a:lvl8pPr marL="2400199" indent="0" algn="ctr">
              <a:buNone/>
              <a:defRPr sz="1200"/>
            </a:lvl8pPr>
            <a:lvl9pPr marL="2743085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00D-B1EF-BA4D-80AC-9199C3FCAC59}" type="datetimeFigureOut">
              <a:rPr lang="en-JP" smtClean="0"/>
              <a:t>03/01/2021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238850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00D-B1EF-BA4D-80AC-9199C3FCAC59}" type="datetimeFigureOut">
              <a:rPr lang="en-JP" smtClean="0"/>
              <a:t>03/01/2021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093091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00D-B1EF-BA4D-80AC-9199C3FCAC59}" type="datetimeFigureOut">
              <a:rPr lang="en-JP" smtClean="0"/>
              <a:t>03/01/2021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405466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00D-B1EF-BA4D-80AC-9199C3FCAC59}" type="datetimeFigureOut">
              <a:rPr lang="en-JP" smtClean="0"/>
              <a:t>03/01/2021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231801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5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8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72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1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9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8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00D-B1EF-BA4D-80AC-9199C3FCAC59}" type="datetimeFigureOut">
              <a:rPr lang="en-JP" smtClean="0"/>
              <a:t>03/01/2021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969276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00D-B1EF-BA4D-80AC-9199C3FCAC59}" type="datetimeFigureOut">
              <a:rPr lang="en-JP" smtClean="0"/>
              <a:t>03/01/2021</a:t>
            </a:fld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318545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6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500" b="1"/>
            </a:lvl2pPr>
            <a:lvl3pPr marL="685772" indent="0">
              <a:buNone/>
              <a:defRPr sz="1350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199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500" b="1"/>
            </a:lvl2pPr>
            <a:lvl3pPr marL="685772" indent="0">
              <a:buNone/>
              <a:defRPr sz="1350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199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00D-B1EF-BA4D-80AC-9199C3FCAC59}" type="datetimeFigureOut">
              <a:rPr lang="en-JP" smtClean="0"/>
              <a:t>03/01/2021</a:t>
            </a:fld>
            <a:endParaRPr lang="en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903897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00D-B1EF-BA4D-80AC-9199C3FCAC59}" type="datetimeFigureOut">
              <a:rPr lang="en-JP" smtClean="0"/>
              <a:t>03/01/2021</a:t>
            </a:fld>
            <a:endParaRPr lang="en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408795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00D-B1EF-BA4D-80AC-9199C3FCAC59}" type="datetimeFigureOut">
              <a:rPr lang="en-JP" smtClean="0"/>
              <a:t>03/01/2021</a:t>
            </a:fld>
            <a:endParaRPr lang="en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589734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4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86" indent="0">
              <a:buNone/>
              <a:defRPr sz="1050"/>
            </a:lvl2pPr>
            <a:lvl3pPr marL="685772" indent="0">
              <a:buNone/>
              <a:defRPr sz="900"/>
            </a:lvl3pPr>
            <a:lvl4pPr marL="1028657" indent="0">
              <a:buNone/>
              <a:defRPr sz="750"/>
            </a:lvl4pPr>
            <a:lvl5pPr marL="1371543" indent="0">
              <a:buNone/>
              <a:defRPr sz="750"/>
            </a:lvl5pPr>
            <a:lvl6pPr marL="1714428" indent="0">
              <a:buNone/>
              <a:defRPr sz="750"/>
            </a:lvl6pPr>
            <a:lvl7pPr marL="2057314" indent="0">
              <a:buNone/>
              <a:defRPr sz="750"/>
            </a:lvl7pPr>
            <a:lvl8pPr marL="2400199" indent="0">
              <a:buNone/>
              <a:defRPr sz="750"/>
            </a:lvl8pPr>
            <a:lvl9pPr marL="2743085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00D-B1EF-BA4D-80AC-9199C3FCAC59}" type="datetimeFigureOut">
              <a:rPr lang="en-JP" smtClean="0"/>
              <a:t>03/01/2021</a:t>
            </a:fld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372375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4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886" indent="0">
              <a:buNone/>
              <a:defRPr sz="2100"/>
            </a:lvl2pPr>
            <a:lvl3pPr marL="685772" indent="0">
              <a:buNone/>
              <a:defRPr sz="1800"/>
            </a:lvl3pPr>
            <a:lvl4pPr marL="1028657" indent="0">
              <a:buNone/>
              <a:defRPr sz="1500"/>
            </a:lvl4pPr>
            <a:lvl5pPr marL="1371543" indent="0">
              <a:buNone/>
              <a:defRPr sz="1500"/>
            </a:lvl5pPr>
            <a:lvl6pPr marL="1714428" indent="0">
              <a:buNone/>
              <a:defRPr sz="1500"/>
            </a:lvl6pPr>
            <a:lvl7pPr marL="2057314" indent="0">
              <a:buNone/>
              <a:defRPr sz="1500"/>
            </a:lvl7pPr>
            <a:lvl8pPr marL="2400199" indent="0">
              <a:buNone/>
              <a:defRPr sz="1500"/>
            </a:lvl8pPr>
            <a:lvl9pPr marL="2743085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86" indent="0">
              <a:buNone/>
              <a:defRPr sz="1050"/>
            </a:lvl2pPr>
            <a:lvl3pPr marL="685772" indent="0">
              <a:buNone/>
              <a:defRPr sz="900"/>
            </a:lvl3pPr>
            <a:lvl4pPr marL="1028657" indent="0">
              <a:buNone/>
              <a:defRPr sz="750"/>
            </a:lvl4pPr>
            <a:lvl5pPr marL="1371543" indent="0">
              <a:buNone/>
              <a:defRPr sz="750"/>
            </a:lvl5pPr>
            <a:lvl6pPr marL="1714428" indent="0">
              <a:buNone/>
              <a:defRPr sz="750"/>
            </a:lvl6pPr>
            <a:lvl7pPr marL="2057314" indent="0">
              <a:buNone/>
              <a:defRPr sz="750"/>
            </a:lvl7pPr>
            <a:lvl8pPr marL="2400199" indent="0">
              <a:buNone/>
              <a:defRPr sz="750"/>
            </a:lvl8pPr>
            <a:lvl9pPr marL="2743085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00D-B1EF-BA4D-80AC-9199C3FCAC59}" type="datetimeFigureOut">
              <a:rPr lang="en-JP" smtClean="0"/>
              <a:t>03/01/2021</a:t>
            </a:fld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65921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9E00D-B1EF-BA4D-80AC-9199C3FCAC59}" type="datetimeFigureOut">
              <a:rPr lang="en-JP" smtClean="0"/>
              <a:t>03/01/2021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8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53DA9-A4B6-8C41-814B-4400628D128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982559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77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3" indent="-171443" algn="l" defTabSz="68577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8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14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00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85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71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57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3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28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2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7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3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28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4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99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85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17" Type="http://schemas.openxmlformats.org/officeDocument/2006/relationships/image" Target="../media/image16.jpeg"/><Relationship Id="rId2" Type="http://schemas.openxmlformats.org/officeDocument/2006/relationships/image" Target="../media/image1.tiff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5" Type="http://schemas.openxmlformats.org/officeDocument/2006/relationships/image" Target="../media/image14.jpeg"/><Relationship Id="rId10" Type="http://schemas.openxmlformats.org/officeDocument/2006/relationships/image" Target="../media/image9.tiff"/><Relationship Id="rId19" Type="http://schemas.openxmlformats.org/officeDocument/2006/relationships/image" Target="../media/image18.jpeg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18">
            <a:extLst>
              <a:ext uri="{FF2B5EF4-FFF2-40B4-BE49-F238E27FC236}">
                <a16:creationId xmlns:a16="http://schemas.microsoft.com/office/drawing/2014/main" id="{F8A4685D-1961-B14A-A294-E27FC22F99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9764" y="2264305"/>
            <a:ext cx="3115559" cy="1800000"/>
          </a:xfrm>
          <a:prstGeom prst="rect">
            <a:avLst/>
          </a:prstGeom>
        </p:spPr>
      </p:pic>
      <p:pic>
        <p:nvPicPr>
          <p:cNvPr id="71" name="Picture 70" descr="A close - up of some bread&#10;&#10;Description automatically generated with low confidence">
            <a:extLst>
              <a:ext uri="{FF2B5EF4-FFF2-40B4-BE49-F238E27FC236}">
                <a16:creationId xmlns:a16="http://schemas.microsoft.com/office/drawing/2014/main" id="{5BB6335B-15DE-0641-8BC7-EF3093CB520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257" y="2259931"/>
            <a:ext cx="1440000" cy="1440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040F45C-AAC0-D449-B76C-5D867609BECA}"/>
              </a:ext>
            </a:extLst>
          </p:cNvPr>
          <p:cNvSpPr/>
          <p:nvPr/>
        </p:nvSpPr>
        <p:spPr>
          <a:xfrm>
            <a:off x="3650" y="257"/>
            <a:ext cx="1364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Figure.S3 </a:t>
            </a:r>
            <a:endParaRPr lang="en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Close - up of grains of rice&#10;&#10;Description automatically generated with medium confidence">
            <a:extLst>
              <a:ext uri="{FF2B5EF4-FFF2-40B4-BE49-F238E27FC236}">
                <a16:creationId xmlns:a16="http://schemas.microsoft.com/office/drawing/2014/main" id="{39847F6E-F4AD-4142-A3ED-ACDA97D6F0B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506" y="794304"/>
            <a:ext cx="1800000" cy="1355294"/>
          </a:xfrm>
          <a:prstGeom prst="rect">
            <a:avLst/>
          </a:prstGeom>
        </p:spPr>
      </p:pic>
      <p:pic>
        <p:nvPicPr>
          <p:cNvPr id="5" name="Picture 4" descr="A picture containing wall&#10;&#10;Description automatically generated">
            <a:extLst>
              <a:ext uri="{FF2B5EF4-FFF2-40B4-BE49-F238E27FC236}">
                <a16:creationId xmlns:a16="http://schemas.microsoft.com/office/drawing/2014/main" id="{E157C196-A63F-A445-ABFB-056AABD2BC7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6718" y="794304"/>
            <a:ext cx="1800000" cy="1355286"/>
          </a:xfrm>
          <a:prstGeom prst="rect">
            <a:avLst/>
          </a:prstGeom>
        </p:spPr>
      </p:pic>
      <p:pic>
        <p:nvPicPr>
          <p:cNvPr id="6" name="Picture 5" descr="A picture containing wall&#10;&#10;Description automatically generated">
            <a:extLst>
              <a:ext uri="{FF2B5EF4-FFF2-40B4-BE49-F238E27FC236}">
                <a16:creationId xmlns:a16="http://schemas.microsoft.com/office/drawing/2014/main" id="{4D5E1718-80C9-664D-833F-0AF4E6FCAF9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7112" y="794304"/>
            <a:ext cx="1800000" cy="13552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F28D001-C0AE-324A-A641-0D89BCCA9763}"/>
              </a:ext>
            </a:extLst>
          </p:cNvPr>
          <p:cNvSpPr txBox="1"/>
          <p:nvPr/>
        </p:nvSpPr>
        <p:spPr>
          <a:xfrm>
            <a:off x="162551" y="375570"/>
            <a:ext cx="725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a-1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5330B4-D2AC-3F42-9452-68A39BBE7546}"/>
              </a:ext>
            </a:extLst>
          </p:cNvPr>
          <p:cNvSpPr txBox="1"/>
          <p:nvPr/>
        </p:nvSpPr>
        <p:spPr>
          <a:xfrm>
            <a:off x="637506" y="794304"/>
            <a:ext cx="853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1600" dirty="0">
                <a:latin typeface="Arial" panose="020B0604020202020204" pitchFamily="34" charset="0"/>
                <a:cs typeface="Arial" panose="020B0604020202020204" pitchFamily="34" charset="0"/>
              </a:rPr>
              <a:t>pT172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0F36A1-8080-9F4B-AABF-F8CA7C36CCF5}"/>
              </a:ext>
            </a:extLst>
          </p:cNvPr>
          <p:cNvSpPr txBox="1"/>
          <p:nvPr/>
        </p:nvSpPr>
        <p:spPr>
          <a:xfrm>
            <a:off x="2557112" y="794304"/>
            <a:ext cx="14344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1600" dirty="0">
                <a:latin typeface="Arial" panose="020B0604020202020204" pitchFamily="34" charset="0"/>
                <a:cs typeface="Arial" panose="020B0604020202020204" pitchFamily="34" charset="0"/>
              </a:rPr>
              <a:t>Goat serum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C576FF-7E3C-3C4A-8055-10644794C089}"/>
              </a:ext>
            </a:extLst>
          </p:cNvPr>
          <p:cNvSpPr txBox="1"/>
          <p:nvPr/>
        </p:nvSpPr>
        <p:spPr>
          <a:xfrm>
            <a:off x="2354131" y="375570"/>
            <a:ext cx="725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a-2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202987-525A-984E-95F8-38062E0861E7}"/>
              </a:ext>
            </a:extLst>
          </p:cNvPr>
          <p:cNvSpPr txBox="1"/>
          <p:nvPr/>
        </p:nvSpPr>
        <p:spPr>
          <a:xfrm>
            <a:off x="4310290" y="375570"/>
            <a:ext cx="725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a-3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57C5F0-E7CF-EE4C-A4BF-2C4F369CF983}"/>
              </a:ext>
            </a:extLst>
          </p:cNvPr>
          <p:cNvSpPr txBox="1"/>
          <p:nvPr/>
        </p:nvSpPr>
        <p:spPr>
          <a:xfrm>
            <a:off x="4476718" y="794304"/>
            <a:ext cx="1673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1600" dirty="0">
                <a:latin typeface="Arial" panose="020B0604020202020204" pitchFamily="34" charset="0"/>
                <a:cs typeface="Arial" panose="020B0604020202020204" pitchFamily="34" charset="0"/>
              </a:rPr>
              <a:t>Rabbit serum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293C0DE-4876-AE4B-8F34-4CE240CB472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041" y="6797065"/>
            <a:ext cx="1440000" cy="1440000"/>
          </a:xfrm>
          <a:prstGeom prst="rect">
            <a:avLst/>
          </a:prstGeom>
        </p:spPr>
      </p:pic>
      <p:pic>
        <p:nvPicPr>
          <p:cNvPr id="14" name="Picture 13" descr="A picture containing black, close&#10;&#10;Description automatically generated">
            <a:extLst>
              <a:ext uri="{FF2B5EF4-FFF2-40B4-BE49-F238E27FC236}">
                <a16:creationId xmlns:a16="http://schemas.microsoft.com/office/drawing/2014/main" id="{3321B445-8E6F-CA4D-82BC-07F5E5DE811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257" y="6797065"/>
            <a:ext cx="1440000" cy="1440000"/>
          </a:xfrm>
          <a:prstGeom prst="rect">
            <a:avLst/>
          </a:prstGeom>
        </p:spPr>
      </p:pic>
      <p:pic>
        <p:nvPicPr>
          <p:cNvPr id="15" name="Picture 14" descr="A black and white photo of a baby's foot&#10;&#10;Description automatically generated with low confidence">
            <a:extLst>
              <a:ext uri="{FF2B5EF4-FFF2-40B4-BE49-F238E27FC236}">
                <a16:creationId xmlns:a16="http://schemas.microsoft.com/office/drawing/2014/main" id="{8C279593-93A8-6140-9F22-6866C232C7F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6567" y="6797065"/>
            <a:ext cx="1440000" cy="1440000"/>
          </a:xfrm>
          <a:prstGeom prst="rect">
            <a:avLst/>
          </a:prstGeom>
        </p:spPr>
      </p:pic>
      <p:pic>
        <p:nvPicPr>
          <p:cNvPr id="16" name="Picture 15" descr="A picture containing invertebrate&#10;&#10;Description automatically generated">
            <a:extLst>
              <a:ext uri="{FF2B5EF4-FFF2-40B4-BE49-F238E27FC236}">
                <a16:creationId xmlns:a16="http://schemas.microsoft.com/office/drawing/2014/main" id="{809B5119-9AEA-B54E-9DA3-4675CFACDE0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3093" y="6797065"/>
            <a:ext cx="1440000" cy="143724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AE64E5F-FA9B-7044-A423-701CF7E598E8}"/>
              </a:ext>
            </a:extLst>
          </p:cNvPr>
          <p:cNvSpPr txBox="1"/>
          <p:nvPr/>
        </p:nvSpPr>
        <p:spPr>
          <a:xfrm>
            <a:off x="1514559" y="7968621"/>
            <a:ext cx="4395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0E6DFCD-E58D-4D45-8FCE-C7AEFB8FDB0D}"/>
              </a:ext>
            </a:extLst>
          </p:cNvPr>
          <p:cNvSpPr txBox="1"/>
          <p:nvPr/>
        </p:nvSpPr>
        <p:spPr>
          <a:xfrm>
            <a:off x="631802" y="7957985"/>
            <a:ext cx="4446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2AAE55B-341F-7249-9F6A-973C60FE4D69}"/>
              </a:ext>
            </a:extLst>
          </p:cNvPr>
          <p:cNvSpPr txBox="1"/>
          <p:nvPr/>
        </p:nvSpPr>
        <p:spPr>
          <a:xfrm>
            <a:off x="1233697" y="7403118"/>
            <a:ext cx="4446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282EAC4-EDEC-2640-9E3D-7D7B44300CDD}"/>
              </a:ext>
            </a:extLst>
          </p:cNvPr>
          <p:cNvSpPr/>
          <p:nvPr/>
        </p:nvSpPr>
        <p:spPr>
          <a:xfrm>
            <a:off x="5033093" y="6797065"/>
            <a:ext cx="326699" cy="323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8295DD6-C63B-4C4C-8967-138EE0283C3C}"/>
              </a:ext>
            </a:extLst>
          </p:cNvPr>
          <p:cNvSpPr txBox="1"/>
          <p:nvPr/>
        </p:nvSpPr>
        <p:spPr>
          <a:xfrm>
            <a:off x="4997273" y="6797065"/>
            <a:ext cx="456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6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L1</a:t>
            </a:r>
          </a:p>
          <a:p>
            <a:r>
              <a:rPr lang="en-JP" sz="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GAP-43</a:t>
            </a:r>
          </a:p>
          <a:p>
            <a:r>
              <a:rPr lang="en-JP" sz="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pT172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D0004AE-4AB1-FD4F-9634-D3A1094F569F}"/>
              </a:ext>
            </a:extLst>
          </p:cNvPr>
          <p:cNvSpPr txBox="1"/>
          <p:nvPr/>
        </p:nvSpPr>
        <p:spPr>
          <a:xfrm>
            <a:off x="642809" y="679706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8EEC1C8-273E-7B46-B99C-266A5112CDC8}"/>
              </a:ext>
            </a:extLst>
          </p:cNvPr>
          <p:cNvSpPr txBox="1"/>
          <p:nvPr/>
        </p:nvSpPr>
        <p:spPr>
          <a:xfrm>
            <a:off x="2094593" y="6797065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GAP-43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C9B4AF4-D18C-DF4F-AF7B-F5056175FA9D}"/>
              </a:ext>
            </a:extLst>
          </p:cNvPr>
          <p:cNvSpPr txBox="1"/>
          <p:nvPr/>
        </p:nvSpPr>
        <p:spPr>
          <a:xfrm>
            <a:off x="3576985" y="6797065"/>
            <a:ext cx="5000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pT172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567A215-481B-6A43-8870-492DE21A4617}"/>
              </a:ext>
            </a:extLst>
          </p:cNvPr>
          <p:cNvSpPr txBox="1"/>
          <p:nvPr/>
        </p:nvSpPr>
        <p:spPr>
          <a:xfrm>
            <a:off x="4254376" y="7169152"/>
            <a:ext cx="4446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DF8C7E6-748B-8843-8B2F-3CE50EE21AD5}"/>
              </a:ext>
            </a:extLst>
          </p:cNvPr>
          <p:cNvSpPr txBox="1"/>
          <p:nvPr/>
        </p:nvSpPr>
        <p:spPr>
          <a:xfrm>
            <a:off x="162551" y="6797065"/>
            <a:ext cx="467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307F338-B268-8745-8EC4-B3AF0DB44DA5}"/>
              </a:ext>
            </a:extLst>
          </p:cNvPr>
          <p:cNvSpPr txBox="1"/>
          <p:nvPr/>
        </p:nvSpPr>
        <p:spPr>
          <a:xfrm>
            <a:off x="162551" y="8342360"/>
            <a:ext cx="467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pic>
        <p:nvPicPr>
          <p:cNvPr id="28" name="Picture 27" descr="A picture containing invertebrate&#10;&#10;Description automatically generated">
            <a:extLst>
              <a:ext uri="{FF2B5EF4-FFF2-40B4-BE49-F238E27FC236}">
                <a16:creationId xmlns:a16="http://schemas.microsoft.com/office/drawing/2014/main" id="{083055A7-004B-7747-AE44-DC40C25D47B8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3093" y="8328224"/>
            <a:ext cx="1440000" cy="144000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23AF5866-9814-3D47-AFFA-E91C7F393FF9}"/>
              </a:ext>
            </a:extLst>
          </p:cNvPr>
          <p:cNvSpPr/>
          <p:nvPr/>
        </p:nvSpPr>
        <p:spPr>
          <a:xfrm>
            <a:off x="5019728" y="8330542"/>
            <a:ext cx="326699" cy="323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pic>
        <p:nvPicPr>
          <p:cNvPr id="30" name="Picture 29" descr="A close up of a foot&#10;&#10;Description automatically generated with low confidence">
            <a:extLst>
              <a:ext uri="{FF2B5EF4-FFF2-40B4-BE49-F238E27FC236}">
                <a16:creationId xmlns:a16="http://schemas.microsoft.com/office/drawing/2014/main" id="{8E978E6F-DC14-3443-A74E-0380EBCE4C1E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606" y="8328224"/>
            <a:ext cx="1440000" cy="1440000"/>
          </a:xfrm>
          <a:prstGeom prst="rect">
            <a:avLst/>
          </a:prstGeom>
        </p:spPr>
      </p:pic>
      <p:pic>
        <p:nvPicPr>
          <p:cNvPr id="31" name="Picture 30" descr="A black and white image of a planet in space&#10;&#10;Description automatically generated with low confidence">
            <a:extLst>
              <a:ext uri="{FF2B5EF4-FFF2-40B4-BE49-F238E27FC236}">
                <a16:creationId xmlns:a16="http://schemas.microsoft.com/office/drawing/2014/main" id="{4EAD4DA5-68C3-1743-B597-65F7A698EB8D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7264" y="8328224"/>
            <a:ext cx="1440000" cy="1440000"/>
          </a:xfrm>
          <a:prstGeom prst="rect">
            <a:avLst/>
          </a:prstGeom>
        </p:spPr>
      </p:pic>
      <p:pic>
        <p:nvPicPr>
          <p:cNvPr id="32" name="Picture 31" descr="A close up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3AEC9A6F-15A2-0543-93DB-51A761BE5C1A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1435" y="8328224"/>
            <a:ext cx="1440000" cy="144000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984AD04E-23D2-814A-AD37-0D4C9B87A51A}"/>
              </a:ext>
            </a:extLst>
          </p:cNvPr>
          <p:cNvSpPr txBox="1"/>
          <p:nvPr/>
        </p:nvSpPr>
        <p:spPr>
          <a:xfrm>
            <a:off x="4983908" y="8328224"/>
            <a:ext cx="456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6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</a:p>
          <a:p>
            <a:r>
              <a:rPr lang="en-JP" sz="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GAP-43</a:t>
            </a:r>
          </a:p>
          <a:p>
            <a:r>
              <a:rPr lang="en-JP" sz="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pT172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BDC855-CADB-2C42-9572-8CB2E4D0C6AE}"/>
              </a:ext>
            </a:extLst>
          </p:cNvPr>
          <p:cNvSpPr txBox="1"/>
          <p:nvPr/>
        </p:nvSpPr>
        <p:spPr>
          <a:xfrm>
            <a:off x="634037" y="8330542"/>
            <a:ext cx="4251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E15E216-13D3-6744-9133-803F3AA02344}"/>
              </a:ext>
            </a:extLst>
          </p:cNvPr>
          <p:cNvSpPr txBox="1"/>
          <p:nvPr/>
        </p:nvSpPr>
        <p:spPr>
          <a:xfrm>
            <a:off x="2101435" y="8330542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GAP-43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7DEE155-82E3-5349-8291-22196E06EBD2}"/>
              </a:ext>
            </a:extLst>
          </p:cNvPr>
          <p:cNvSpPr txBox="1"/>
          <p:nvPr/>
        </p:nvSpPr>
        <p:spPr>
          <a:xfrm>
            <a:off x="3563664" y="8330542"/>
            <a:ext cx="5000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pT172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930443B-3624-6C45-9B53-7CA6341B1FB3}"/>
              </a:ext>
            </a:extLst>
          </p:cNvPr>
          <p:cNvSpPr txBox="1"/>
          <p:nvPr/>
        </p:nvSpPr>
        <p:spPr>
          <a:xfrm>
            <a:off x="2742559" y="8724152"/>
            <a:ext cx="3718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MCL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D832EE0-2F81-F643-AE76-9B6349F471FE}"/>
              </a:ext>
            </a:extLst>
          </p:cNvPr>
          <p:cNvCxnSpPr>
            <a:cxnSpLocks/>
          </p:cNvCxnSpPr>
          <p:nvPr/>
        </p:nvCxnSpPr>
        <p:spPr>
          <a:xfrm flipH="1">
            <a:off x="2679662" y="8821071"/>
            <a:ext cx="140920" cy="295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D99170DC-1F78-4D49-A49F-81985CA6750A}"/>
              </a:ext>
            </a:extLst>
          </p:cNvPr>
          <p:cNvSpPr txBox="1"/>
          <p:nvPr/>
        </p:nvSpPr>
        <p:spPr>
          <a:xfrm>
            <a:off x="2849137" y="9557427"/>
            <a:ext cx="3718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B992554-F333-5E41-BA65-5BDD9C82DEA9}"/>
              </a:ext>
            </a:extLst>
          </p:cNvPr>
          <p:cNvCxnSpPr>
            <a:cxnSpLocks/>
          </p:cNvCxnSpPr>
          <p:nvPr/>
        </p:nvCxnSpPr>
        <p:spPr>
          <a:xfrm flipH="1" flipV="1">
            <a:off x="2750122" y="9554074"/>
            <a:ext cx="181030" cy="1075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94E42DB9-FA5B-E443-8B80-80732D636C5B}"/>
              </a:ext>
            </a:extLst>
          </p:cNvPr>
          <p:cNvSpPr txBox="1"/>
          <p:nvPr/>
        </p:nvSpPr>
        <p:spPr>
          <a:xfrm>
            <a:off x="1865924" y="2262784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  <a:t>pT172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91A7D1F-EAE6-B945-A0BF-6B92F46A24D1}"/>
              </a:ext>
            </a:extLst>
          </p:cNvPr>
          <p:cNvSpPr txBox="1"/>
          <p:nvPr/>
        </p:nvSpPr>
        <p:spPr>
          <a:xfrm>
            <a:off x="1764387" y="3293219"/>
            <a:ext cx="3638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800" dirty="0">
                <a:latin typeface="Arial" panose="020B0604020202020204" pitchFamily="34" charset="0"/>
                <a:cs typeface="Arial" panose="020B0604020202020204" pitchFamily="34" charset="0"/>
              </a:rPr>
              <a:t>lot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8672DF2-E790-8D4B-A043-AC0E6E58ACA0}"/>
              </a:ext>
            </a:extLst>
          </p:cNvPr>
          <p:cNvSpPr txBox="1"/>
          <p:nvPr/>
        </p:nvSpPr>
        <p:spPr>
          <a:xfrm>
            <a:off x="685510" y="3481406"/>
            <a:ext cx="4319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800" dirty="0">
                <a:latin typeface="Arial" panose="020B0604020202020204" pitchFamily="34" charset="0"/>
                <a:cs typeface="Arial" panose="020B0604020202020204" pitchFamily="34" charset="0"/>
              </a:rPr>
              <a:t>Och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5A0E2E4-49F1-CC45-8C4F-BFD3B797E276}"/>
              </a:ext>
            </a:extLst>
          </p:cNvPr>
          <p:cNvSpPr txBox="1"/>
          <p:nvPr/>
        </p:nvSpPr>
        <p:spPr>
          <a:xfrm>
            <a:off x="1031226" y="3163909"/>
            <a:ext cx="3638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800" dirty="0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B2F2FFB-A3DF-F240-B31A-3DE613166C7F}"/>
              </a:ext>
            </a:extLst>
          </p:cNvPr>
          <p:cNvSpPr txBox="1"/>
          <p:nvPr/>
        </p:nvSpPr>
        <p:spPr>
          <a:xfrm>
            <a:off x="1018153" y="2737703"/>
            <a:ext cx="3638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800" dirty="0">
                <a:latin typeface="Arial" panose="020B0604020202020204" pitchFamily="34" charset="0"/>
                <a:cs typeface="Arial" panose="020B0604020202020204" pitchFamily="34" charset="0"/>
              </a:rPr>
              <a:t>Fi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5846B0C-98BE-FA4C-9E5F-524C5E1001AA}"/>
              </a:ext>
            </a:extLst>
          </p:cNvPr>
          <p:cNvSpPr txBox="1"/>
          <p:nvPr/>
        </p:nvSpPr>
        <p:spPr>
          <a:xfrm>
            <a:off x="1382019" y="2419886"/>
            <a:ext cx="4056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800" dirty="0">
                <a:latin typeface="Arial" panose="020B0604020202020204" pitchFamily="34" charset="0"/>
                <a:cs typeface="Arial" panose="020B0604020202020204" pitchFamily="34" charset="0"/>
              </a:rPr>
              <a:t>NCx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39F7562-83F3-B14D-8C9B-9D90289454B0}"/>
              </a:ext>
            </a:extLst>
          </p:cNvPr>
          <p:cNvSpPr txBox="1"/>
          <p:nvPr/>
        </p:nvSpPr>
        <p:spPr>
          <a:xfrm>
            <a:off x="1099037" y="2929791"/>
            <a:ext cx="423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800" dirty="0"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E4C6CBE-30AD-E548-A53F-7E88B906C5C0}"/>
              </a:ext>
            </a:extLst>
          </p:cNvPr>
          <p:cNvSpPr txBox="1"/>
          <p:nvPr/>
        </p:nvSpPr>
        <p:spPr>
          <a:xfrm>
            <a:off x="162550" y="2230179"/>
            <a:ext cx="467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E363B83-F6B9-514B-87C9-4E92F95652A8}"/>
              </a:ext>
            </a:extLst>
          </p:cNvPr>
          <p:cNvSpPr txBox="1"/>
          <p:nvPr/>
        </p:nvSpPr>
        <p:spPr>
          <a:xfrm>
            <a:off x="3282675" y="3592431"/>
            <a:ext cx="4608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800" dirty="0">
                <a:latin typeface="Arial" panose="020B0604020202020204" pitchFamily="34" charset="0"/>
                <a:cs typeface="Arial" panose="020B0604020202020204" pitchFamily="34" charset="0"/>
              </a:rPr>
              <a:t>MED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A98ECC2-E92D-9647-87CA-D69F11C156AA}"/>
              </a:ext>
            </a:extLst>
          </p:cNvPr>
          <p:cNvSpPr txBox="1"/>
          <p:nvPr/>
        </p:nvSpPr>
        <p:spPr>
          <a:xfrm>
            <a:off x="2606406" y="3147668"/>
            <a:ext cx="3943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800" dirty="0">
                <a:latin typeface="Arial" panose="020B0604020202020204" pitchFamily="34" charset="0"/>
                <a:cs typeface="Arial" panose="020B0604020202020204" pitchFamily="34" charset="0"/>
              </a:rPr>
              <a:t>CB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9492182-9B0A-E849-ACB3-4FA47D4C7D75}"/>
              </a:ext>
            </a:extLst>
          </p:cNvPr>
          <p:cNvSpPr txBox="1"/>
          <p:nvPr/>
        </p:nvSpPr>
        <p:spPr>
          <a:xfrm>
            <a:off x="3047258" y="2382802"/>
            <a:ext cx="3943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800" dirty="0">
                <a:latin typeface="Arial" panose="020B0604020202020204" pitchFamily="34" charset="0"/>
                <a:cs typeface="Arial" panose="020B0604020202020204" pitchFamily="34" charset="0"/>
              </a:rPr>
              <a:t>SC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E84BBCB-26A6-1C40-8358-B53DACC9BB12}"/>
              </a:ext>
            </a:extLst>
          </p:cNvPr>
          <p:cNvSpPr txBox="1"/>
          <p:nvPr/>
        </p:nvSpPr>
        <p:spPr>
          <a:xfrm>
            <a:off x="4286457" y="2718715"/>
            <a:ext cx="3638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800" dirty="0">
                <a:latin typeface="Arial" panose="020B0604020202020204" pitchFamily="34" charset="0"/>
                <a:cs typeface="Arial" panose="020B0604020202020204" pitchFamily="34" charset="0"/>
              </a:rPr>
              <a:t>Fi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C2FD5E1-53CB-784E-9234-64BDA84A879D}"/>
              </a:ext>
            </a:extLst>
          </p:cNvPr>
          <p:cNvSpPr txBox="1"/>
          <p:nvPr/>
        </p:nvSpPr>
        <p:spPr>
          <a:xfrm>
            <a:off x="4901384" y="3385726"/>
            <a:ext cx="3638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800" dirty="0">
                <a:latin typeface="Arial" panose="020B0604020202020204" pitchFamily="34" charset="0"/>
                <a:cs typeface="Arial" panose="020B0604020202020204" pitchFamily="34" charset="0"/>
              </a:rPr>
              <a:t>OB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ACDFF8A-95F2-784E-A23F-C3F877F1A3FD}"/>
              </a:ext>
            </a:extLst>
          </p:cNvPr>
          <p:cNvSpPr txBox="1"/>
          <p:nvPr/>
        </p:nvSpPr>
        <p:spPr>
          <a:xfrm>
            <a:off x="4660025" y="2477124"/>
            <a:ext cx="4056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800" dirty="0">
                <a:latin typeface="Arial" panose="020B0604020202020204" pitchFamily="34" charset="0"/>
                <a:cs typeface="Arial" panose="020B0604020202020204" pitchFamily="34" charset="0"/>
              </a:rPr>
              <a:t>NCx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39B2098-C011-5D4D-9A13-9AA57A4FC96A}"/>
              </a:ext>
            </a:extLst>
          </p:cNvPr>
          <p:cNvSpPr txBox="1"/>
          <p:nvPr/>
        </p:nvSpPr>
        <p:spPr>
          <a:xfrm>
            <a:off x="3305680" y="3265730"/>
            <a:ext cx="4608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800" dirty="0">
                <a:latin typeface="Arial" panose="020B0604020202020204" pitchFamily="34" charset="0"/>
                <a:cs typeface="Arial" panose="020B0604020202020204" pitchFamily="34" charset="0"/>
              </a:rPr>
              <a:t>PON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328DF28-C7C7-B14C-B33E-0AC264D3AD72}"/>
              </a:ext>
            </a:extLst>
          </p:cNvPr>
          <p:cNvSpPr txBox="1"/>
          <p:nvPr/>
        </p:nvSpPr>
        <p:spPr>
          <a:xfrm>
            <a:off x="3849658" y="2765463"/>
            <a:ext cx="3943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800" dirty="0">
                <a:latin typeface="Arial" panose="020B0604020202020204" pitchFamily="34" charset="0"/>
                <a:cs typeface="Arial" panose="020B0604020202020204" pitchFamily="34" charset="0"/>
              </a:rPr>
              <a:t>dTH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F0CB89C-4CE3-5649-AA25-EF9CDE8E3670}"/>
              </a:ext>
            </a:extLst>
          </p:cNvPr>
          <p:cNvSpPr txBox="1"/>
          <p:nvPr/>
        </p:nvSpPr>
        <p:spPr>
          <a:xfrm>
            <a:off x="3961992" y="3625674"/>
            <a:ext cx="3638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800" dirty="0">
                <a:latin typeface="Arial" panose="020B0604020202020204" pitchFamily="34" charset="0"/>
                <a:cs typeface="Arial" panose="020B0604020202020204" pitchFamily="34" charset="0"/>
              </a:rPr>
              <a:t>och</a:t>
            </a:r>
          </a:p>
        </p:txBody>
      </p:sp>
      <p:pic>
        <p:nvPicPr>
          <p:cNvPr id="107" name="Picture 106">
            <a:extLst>
              <a:ext uri="{FF2B5EF4-FFF2-40B4-BE49-F238E27FC236}">
                <a16:creationId xmlns:a16="http://schemas.microsoft.com/office/drawing/2014/main" id="{70909F42-EFF2-9545-B2C4-6691CA32C4A5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926" y="4144413"/>
            <a:ext cx="1673457" cy="1260000"/>
          </a:xfrm>
          <a:prstGeom prst="rect">
            <a:avLst/>
          </a:prstGeom>
        </p:spPr>
      </p:pic>
      <p:pic>
        <p:nvPicPr>
          <p:cNvPr id="109" name="Picture 108" descr="A brown lizard on a white surface&#10;&#10;Description automatically generated with low confidence">
            <a:extLst>
              <a:ext uri="{FF2B5EF4-FFF2-40B4-BE49-F238E27FC236}">
                <a16:creationId xmlns:a16="http://schemas.microsoft.com/office/drawing/2014/main" id="{5BB06103-CDC0-D444-A160-9E734DB754DD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2930" y="4144413"/>
            <a:ext cx="1673438" cy="1260000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83790492-5DCE-8F4A-82D6-C30F5444B0CA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10" y="4144413"/>
            <a:ext cx="1673438" cy="1260000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id="{45512AA6-6273-C942-AADD-C8E48B6FD7B8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926" y="5425896"/>
            <a:ext cx="1673438" cy="1260000"/>
          </a:xfrm>
          <a:prstGeom prst="rect">
            <a:avLst/>
          </a:prstGeom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A4BEF56E-6C43-B746-BD2F-0AC06E5235F5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2930" y="5425896"/>
            <a:ext cx="1673438" cy="1260000"/>
          </a:xfrm>
          <a:prstGeom prst="rect">
            <a:avLst/>
          </a:prstGeom>
        </p:spPr>
      </p:pic>
      <p:sp>
        <p:nvSpPr>
          <p:cNvPr id="118" name="Rectangle 117">
            <a:extLst>
              <a:ext uri="{FF2B5EF4-FFF2-40B4-BE49-F238E27FC236}">
                <a16:creationId xmlns:a16="http://schemas.microsoft.com/office/drawing/2014/main" id="{30655B84-F9CE-9F4B-B09B-8138806AD466}"/>
              </a:ext>
            </a:extLst>
          </p:cNvPr>
          <p:cNvSpPr>
            <a:spLocks noChangeAspect="1"/>
          </p:cNvSpPr>
          <p:nvPr/>
        </p:nvSpPr>
        <p:spPr>
          <a:xfrm>
            <a:off x="4833250" y="2986043"/>
            <a:ext cx="396000" cy="2640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760DB8E4-8F67-2D4A-84A2-A26EDFB6C2B8}"/>
              </a:ext>
            </a:extLst>
          </p:cNvPr>
          <p:cNvSpPr>
            <a:spLocks noChangeAspect="1"/>
          </p:cNvSpPr>
          <p:nvPr/>
        </p:nvSpPr>
        <p:spPr>
          <a:xfrm>
            <a:off x="3935041" y="2949422"/>
            <a:ext cx="396000" cy="2640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CB44A40-3DE9-9E45-9990-358E9CBB6C2A}"/>
              </a:ext>
            </a:extLst>
          </p:cNvPr>
          <p:cNvSpPr>
            <a:spLocks noChangeAspect="1"/>
          </p:cNvSpPr>
          <p:nvPr/>
        </p:nvSpPr>
        <p:spPr>
          <a:xfrm>
            <a:off x="2724960" y="3095850"/>
            <a:ext cx="396000" cy="2640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7346944F-A7DB-0945-89DD-A863AF07CC78}"/>
              </a:ext>
            </a:extLst>
          </p:cNvPr>
          <p:cNvSpPr>
            <a:spLocks noChangeAspect="1"/>
          </p:cNvSpPr>
          <p:nvPr/>
        </p:nvSpPr>
        <p:spPr>
          <a:xfrm>
            <a:off x="2924503" y="2544202"/>
            <a:ext cx="396000" cy="2640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2646D80-B66B-EC42-B766-07539CBE9424}"/>
              </a:ext>
            </a:extLst>
          </p:cNvPr>
          <p:cNvSpPr>
            <a:spLocks noChangeAspect="1"/>
          </p:cNvSpPr>
          <p:nvPr/>
        </p:nvSpPr>
        <p:spPr>
          <a:xfrm>
            <a:off x="4191347" y="2686374"/>
            <a:ext cx="396000" cy="2640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EDDAD22-23D7-8142-9FE9-CF0919C9B9CC}"/>
              </a:ext>
            </a:extLst>
          </p:cNvPr>
          <p:cNvSpPr txBox="1"/>
          <p:nvPr/>
        </p:nvSpPr>
        <p:spPr>
          <a:xfrm>
            <a:off x="2796497" y="2509376"/>
            <a:ext cx="3943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9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7FECFD52-C932-C445-9D59-3EB8FDAFE63B}"/>
              </a:ext>
            </a:extLst>
          </p:cNvPr>
          <p:cNvSpPr txBox="1"/>
          <p:nvPr/>
        </p:nvSpPr>
        <p:spPr>
          <a:xfrm>
            <a:off x="4750769" y="2934350"/>
            <a:ext cx="3943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9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CB35526-D602-BB4D-8403-1CF920BBEE60}"/>
              </a:ext>
            </a:extLst>
          </p:cNvPr>
          <p:cNvSpPr txBox="1"/>
          <p:nvPr/>
        </p:nvSpPr>
        <p:spPr>
          <a:xfrm>
            <a:off x="4084698" y="2638965"/>
            <a:ext cx="3943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9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8EF98AFF-C4ED-414B-874B-374A6E24E506}"/>
              </a:ext>
            </a:extLst>
          </p:cNvPr>
          <p:cNvSpPr txBox="1"/>
          <p:nvPr/>
        </p:nvSpPr>
        <p:spPr>
          <a:xfrm>
            <a:off x="3838176" y="2906065"/>
            <a:ext cx="3943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9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786026C1-EEC2-2349-BA9C-0C2C4230C8CB}"/>
              </a:ext>
            </a:extLst>
          </p:cNvPr>
          <p:cNvSpPr txBox="1"/>
          <p:nvPr/>
        </p:nvSpPr>
        <p:spPr>
          <a:xfrm>
            <a:off x="2837888" y="3048209"/>
            <a:ext cx="3943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9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31FBB3F3-5FBE-E54F-AC60-C37335878C0E}"/>
              </a:ext>
            </a:extLst>
          </p:cNvPr>
          <p:cNvSpPr txBox="1"/>
          <p:nvPr/>
        </p:nvSpPr>
        <p:spPr>
          <a:xfrm>
            <a:off x="631926" y="4144413"/>
            <a:ext cx="467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3511FABD-9A7E-E64E-AD41-13C59DF98F1D}"/>
              </a:ext>
            </a:extLst>
          </p:cNvPr>
          <p:cNvSpPr txBox="1"/>
          <p:nvPr/>
        </p:nvSpPr>
        <p:spPr>
          <a:xfrm>
            <a:off x="2352930" y="4144413"/>
            <a:ext cx="467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1D05BDDA-932F-074D-BE73-210DEAC66F31}"/>
              </a:ext>
            </a:extLst>
          </p:cNvPr>
          <p:cNvSpPr txBox="1"/>
          <p:nvPr/>
        </p:nvSpPr>
        <p:spPr>
          <a:xfrm>
            <a:off x="4079810" y="4144413"/>
            <a:ext cx="467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64E9696-A0B2-164D-B5CB-7100EF4A1924}"/>
              </a:ext>
            </a:extLst>
          </p:cNvPr>
          <p:cNvSpPr txBox="1"/>
          <p:nvPr/>
        </p:nvSpPr>
        <p:spPr>
          <a:xfrm>
            <a:off x="631926" y="5425896"/>
            <a:ext cx="467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24DE6BF9-F5B1-6E45-95A3-BD4DD67987ED}"/>
              </a:ext>
            </a:extLst>
          </p:cNvPr>
          <p:cNvSpPr txBox="1"/>
          <p:nvPr/>
        </p:nvSpPr>
        <p:spPr>
          <a:xfrm>
            <a:off x="2352930" y="5425896"/>
            <a:ext cx="467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97F573A3-2CD5-4744-9C69-6AF9817CE3F1}"/>
              </a:ext>
            </a:extLst>
          </p:cNvPr>
          <p:cNvSpPr txBox="1"/>
          <p:nvPr/>
        </p:nvSpPr>
        <p:spPr>
          <a:xfrm>
            <a:off x="3402622" y="4731789"/>
            <a:ext cx="363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1000" dirty="0">
                <a:latin typeface="Arial" panose="020B0604020202020204" pitchFamily="34" charset="0"/>
                <a:cs typeface="Arial" panose="020B0604020202020204" pitchFamily="34" charset="0"/>
              </a:rPr>
              <a:t>Fi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2595793A-D390-0341-B8B1-F887D5C3514D}"/>
              </a:ext>
            </a:extLst>
          </p:cNvPr>
          <p:cNvSpPr txBox="1"/>
          <p:nvPr/>
        </p:nvSpPr>
        <p:spPr>
          <a:xfrm>
            <a:off x="4660025" y="4196458"/>
            <a:ext cx="4671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1000" dirty="0">
                <a:latin typeface="Arial" panose="020B0604020202020204" pitchFamily="34" charset="0"/>
                <a:cs typeface="Arial" panose="020B0604020202020204" pitchFamily="34" charset="0"/>
              </a:rPr>
              <a:t>dTH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8AE43EF1-E376-CC4E-B6E1-03B2E65246AA}"/>
              </a:ext>
            </a:extLst>
          </p:cNvPr>
          <p:cNvSpPr txBox="1"/>
          <p:nvPr/>
        </p:nvSpPr>
        <p:spPr>
          <a:xfrm>
            <a:off x="2961890" y="6228409"/>
            <a:ext cx="4671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1000" dirty="0">
                <a:latin typeface="Arial" panose="020B0604020202020204" pitchFamily="34" charset="0"/>
                <a:cs typeface="Arial" panose="020B0604020202020204" pitchFamily="34" charset="0"/>
              </a:rPr>
              <a:t>PK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0AFDCBB7-AECF-824E-901F-11D0718D7734}"/>
              </a:ext>
            </a:extLst>
          </p:cNvPr>
          <p:cNvSpPr txBox="1"/>
          <p:nvPr/>
        </p:nvSpPr>
        <p:spPr>
          <a:xfrm>
            <a:off x="2837888" y="5874655"/>
            <a:ext cx="4671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1000" dirty="0">
                <a:latin typeface="Arial" panose="020B0604020202020204" pitchFamily="34" charset="0"/>
                <a:cs typeface="Arial" panose="020B0604020202020204" pitchFamily="34" charset="0"/>
              </a:rPr>
              <a:t>EGL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DA51553E-6B04-A64B-AE7B-A9E4CB57A212}"/>
              </a:ext>
            </a:extLst>
          </p:cNvPr>
          <p:cNvSpPr txBox="1"/>
          <p:nvPr/>
        </p:nvSpPr>
        <p:spPr>
          <a:xfrm>
            <a:off x="963370" y="5450614"/>
            <a:ext cx="3943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1000" dirty="0">
                <a:latin typeface="Arial" panose="020B0604020202020204" pitchFamily="34" charset="0"/>
                <a:cs typeface="Arial" panose="020B0604020202020204" pitchFamily="34" charset="0"/>
              </a:rPr>
              <a:t>SC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FB1A020-CA59-7F45-BA39-622B3D332121}"/>
              </a:ext>
            </a:extLst>
          </p:cNvPr>
          <p:cNvSpPr txBox="1"/>
          <p:nvPr/>
        </p:nvSpPr>
        <p:spPr>
          <a:xfrm>
            <a:off x="1531679" y="4287611"/>
            <a:ext cx="363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1000" dirty="0">
                <a:latin typeface="Arial" panose="020B0604020202020204" pitchFamily="34" charset="0"/>
                <a:cs typeface="Arial" panose="020B0604020202020204" pitchFamily="34" charset="0"/>
              </a:rPr>
              <a:t>CP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7ADD4CED-8A35-C24A-BD5E-412A75359870}"/>
              </a:ext>
            </a:extLst>
          </p:cNvPr>
          <p:cNvSpPr txBox="1"/>
          <p:nvPr/>
        </p:nvSpPr>
        <p:spPr>
          <a:xfrm>
            <a:off x="1158663" y="4410721"/>
            <a:ext cx="363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1000" dirty="0">
                <a:latin typeface="Arial" panose="020B0604020202020204" pitchFamily="34" charset="0"/>
                <a:cs typeface="Arial" panose="020B0604020202020204" pitchFamily="34" charset="0"/>
              </a:rPr>
              <a:t>IZ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CECC8D1-B628-F549-BA84-7BAE2472CCDE}"/>
              </a:ext>
            </a:extLst>
          </p:cNvPr>
          <p:cNvSpPr txBox="1"/>
          <p:nvPr/>
        </p:nvSpPr>
        <p:spPr>
          <a:xfrm>
            <a:off x="2820041" y="3668977"/>
            <a:ext cx="4608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800" dirty="0">
                <a:latin typeface="Arial" panose="020B0604020202020204" pitchFamily="34" charset="0"/>
                <a:cs typeface="Arial" panose="020B0604020202020204" pitchFamily="34" charset="0"/>
              </a:rPr>
              <a:t>Teg</a:t>
            </a:r>
          </a:p>
        </p:txBody>
      </p:sp>
    </p:spTree>
    <p:extLst>
      <p:ext uri="{BB962C8B-B14F-4D97-AF65-F5344CB8AC3E}">
        <p14:creationId xmlns:p14="http://schemas.microsoft.com/office/powerpoint/2010/main" val="1663906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53354E71-1471-9D42-BF36-36EF74BB9E18}" vid="{316F307F-EF96-8845-BEB3-43D45E1CDB1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66</Words>
  <Application>Microsoft Office PowerPoint</Application>
  <PresentationFormat>A4 210 x 297 mm</PresentationFormat>
  <Paragraphs>62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岡田 正康</dc:creator>
  <cp:lastModifiedBy>Michihiro Igarashi</cp:lastModifiedBy>
  <cp:revision>3</cp:revision>
  <dcterms:created xsi:type="dcterms:W3CDTF">2021-02-27T19:50:03Z</dcterms:created>
  <dcterms:modified xsi:type="dcterms:W3CDTF">2021-03-01T03:22:00Z</dcterms:modified>
</cp:coreProperties>
</file>