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0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napToObjects="1">
      <p:cViewPr>
        <p:scale>
          <a:sx n="100" d="100"/>
          <a:sy n="100" d="100"/>
        </p:scale>
        <p:origin x="1014" y="-7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86" indent="0" algn="ctr">
              <a:buNone/>
              <a:defRPr sz="1500"/>
            </a:lvl2pPr>
            <a:lvl3pPr marL="685772" indent="0" algn="ctr">
              <a:buNone/>
              <a:defRPr sz="1350"/>
            </a:lvl3pPr>
            <a:lvl4pPr marL="1028657" indent="0" algn="ctr">
              <a:buNone/>
              <a:defRPr sz="1200"/>
            </a:lvl4pPr>
            <a:lvl5pPr marL="1371543" indent="0" algn="ctr">
              <a:buNone/>
              <a:defRPr sz="1200"/>
            </a:lvl5pPr>
            <a:lvl6pPr marL="1714428" indent="0" algn="ctr">
              <a:buNone/>
              <a:defRPr sz="1200"/>
            </a:lvl6pPr>
            <a:lvl7pPr marL="2057314" indent="0" algn="ctr">
              <a:buNone/>
              <a:defRPr sz="1200"/>
            </a:lvl7pPr>
            <a:lvl8pPr marL="2400199" indent="0" algn="ctr">
              <a:buNone/>
              <a:defRPr sz="1200"/>
            </a:lvl8pPr>
            <a:lvl9pPr marL="2743085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9E00D-B1EF-BA4D-80AC-9199C3FCAC59}" type="datetimeFigureOut">
              <a:rPr lang="en-JP" smtClean="0"/>
              <a:t>04/06/2021</a:t>
            </a:fld>
            <a:endParaRPr lang="en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53DA9-A4B6-8C41-814B-4400628D1289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1238850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9E00D-B1EF-BA4D-80AC-9199C3FCAC59}" type="datetimeFigureOut">
              <a:rPr lang="en-JP" smtClean="0"/>
              <a:t>04/06/2021</a:t>
            </a:fld>
            <a:endParaRPr lang="en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53DA9-A4B6-8C41-814B-4400628D1289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093091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9E00D-B1EF-BA4D-80AC-9199C3FCAC59}" type="datetimeFigureOut">
              <a:rPr lang="en-JP" smtClean="0"/>
              <a:t>04/06/2021</a:t>
            </a:fld>
            <a:endParaRPr lang="en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53DA9-A4B6-8C41-814B-4400628D1289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405466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9E00D-B1EF-BA4D-80AC-9199C3FCAC59}" type="datetimeFigureOut">
              <a:rPr lang="en-JP" smtClean="0"/>
              <a:t>04/06/2021</a:t>
            </a:fld>
            <a:endParaRPr lang="en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53DA9-A4B6-8C41-814B-4400628D1289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2231801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2469625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6629228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88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72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4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2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1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19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08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9E00D-B1EF-BA4D-80AC-9199C3FCAC59}" type="datetimeFigureOut">
              <a:rPr lang="en-JP" smtClean="0"/>
              <a:t>04/06/2021</a:t>
            </a:fld>
            <a:endParaRPr lang="en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53DA9-A4B6-8C41-814B-4400628D1289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969276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9E00D-B1EF-BA4D-80AC-9199C3FCAC59}" type="datetimeFigureOut">
              <a:rPr lang="en-JP" smtClean="0"/>
              <a:t>04/06/2021</a:t>
            </a:fld>
            <a:endParaRPr lang="en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53DA9-A4B6-8C41-814B-4400628D1289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318545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6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2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6" indent="0">
              <a:buNone/>
              <a:defRPr sz="1500" b="1"/>
            </a:lvl2pPr>
            <a:lvl3pPr marL="685772" indent="0">
              <a:buNone/>
              <a:defRPr sz="1350" b="1"/>
            </a:lvl3pPr>
            <a:lvl4pPr marL="1028657" indent="0">
              <a:buNone/>
              <a:defRPr sz="1200" b="1"/>
            </a:lvl4pPr>
            <a:lvl5pPr marL="1371543" indent="0">
              <a:buNone/>
              <a:defRPr sz="1200" b="1"/>
            </a:lvl5pPr>
            <a:lvl6pPr marL="1714428" indent="0">
              <a:buNone/>
              <a:defRPr sz="1200" b="1"/>
            </a:lvl6pPr>
            <a:lvl7pPr marL="2057314" indent="0">
              <a:buNone/>
              <a:defRPr sz="1200" b="1"/>
            </a:lvl7pPr>
            <a:lvl8pPr marL="2400199" indent="0">
              <a:buNone/>
              <a:defRPr sz="1200" b="1"/>
            </a:lvl8pPr>
            <a:lvl9pPr marL="2743085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2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6" indent="0">
              <a:buNone/>
              <a:defRPr sz="1500" b="1"/>
            </a:lvl2pPr>
            <a:lvl3pPr marL="685772" indent="0">
              <a:buNone/>
              <a:defRPr sz="1350" b="1"/>
            </a:lvl3pPr>
            <a:lvl4pPr marL="1028657" indent="0">
              <a:buNone/>
              <a:defRPr sz="1200" b="1"/>
            </a:lvl4pPr>
            <a:lvl5pPr marL="1371543" indent="0">
              <a:buNone/>
              <a:defRPr sz="1200" b="1"/>
            </a:lvl5pPr>
            <a:lvl6pPr marL="1714428" indent="0">
              <a:buNone/>
              <a:defRPr sz="1200" b="1"/>
            </a:lvl6pPr>
            <a:lvl7pPr marL="2057314" indent="0">
              <a:buNone/>
              <a:defRPr sz="1200" b="1"/>
            </a:lvl7pPr>
            <a:lvl8pPr marL="2400199" indent="0">
              <a:buNone/>
              <a:defRPr sz="1200" b="1"/>
            </a:lvl8pPr>
            <a:lvl9pPr marL="2743085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9E00D-B1EF-BA4D-80AC-9199C3FCAC59}" type="datetimeFigureOut">
              <a:rPr lang="en-JP" smtClean="0"/>
              <a:t>04/06/2021</a:t>
            </a:fld>
            <a:endParaRPr lang="en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53DA9-A4B6-8C41-814B-4400628D1289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903897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9E00D-B1EF-BA4D-80AC-9199C3FCAC59}" type="datetimeFigureOut">
              <a:rPr lang="en-JP" smtClean="0"/>
              <a:t>04/06/2021</a:t>
            </a:fld>
            <a:endParaRPr lang="en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53DA9-A4B6-8C41-814B-4400628D1289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2408795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9E00D-B1EF-BA4D-80AC-9199C3FCAC59}" type="datetimeFigureOut">
              <a:rPr lang="en-JP" smtClean="0"/>
              <a:t>04/06/2021</a:t>
            </a:fld>
            <a:endParaRPr lang="en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53DA9-A4B6-8C41-814B-4400628D1289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589734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4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886" indent="0">
              <a:buNone/>
              <a:defRPr sz="1050"/>
            </a:lvl2pPr>
            <a:lvl3pPr marL="685772" indent="0">
              <a:buNone/>
              <a:defRPr sz="900"/>
            </a:lvl3pPr>
            <a:lvl4pPr marL="1028657" indent="0">
              <a:buNone/>
              <a:defRPr sz="750"/>
            </a:lvl4pPr>
            <a:lvl5pPr marL="1371543" indent="0">
              <a:buNone/>
              <a:defRPr sz="750"/>
            </a:lvl5pPr>
            <a:lvl6pPr marL="1714428" indent="0">
              <a:buNone/>
              <a:defRPr sz="750"/>
            </a:lvl6pPr>
            <a:lvl7pPr marL="2057314" indent="0">
              <a:buNone/>
              <a:defRPr sz="750"/>
            </a:lvl7pPr>
            <a:lvl8pPr marL="2400199" indent="0">
              <a:buNone/>
              <a:defRPr sz="750"/>
            </a:lvl8pPr>
            <a:lvl9pPr marL="2743085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9E00D-B1EF-BA4D-80AC-9199C3FCAC59}" type="datetimeFigureOut">
              <a:rPr lang="en-JP" smtClean="0"/>
              <a:t>04/06/2021</a:t>
            </a:fld>
            <a:endParaRPr lang="en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53DA9-A4B6-8C41-814B-4400628D1289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1372375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4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886" indent="0">
              <a:buNone/>
              <a:defRPr sz="2100"/>
            </a:lvl2pPr>
            <a:lvl3pPr marL="685772" indent="0">
              <a:buNone/>
              <a:defRPr sz="1800"/>
            </a:lvl3pPr>
            <a:lvl4pPr marL="1028657" indent="0">
              <a:buNone/>
              <a:defRPr sz="1500"/>
            </a:lvl4pPr>
            <a:lvl5pPr marL="1371543" indent="0">
              <a:buNone/>
              <a:defRPr sz="1500"/>
            </a:lvl5pPr>
            <a:lvl6pPr marL="1714428" indent="0">
              <a:buNone/>
              <a:defRPr sz="1500"/>
            </a:lvl6pPr>
            <a:lvl7pPr marL="2057314" indent="0">
              <a:buNone/>
              <a:defRPr sz="1500"/>
            </a:lvl7pPr>
            <a:lvl8pPr marL="2400199" indent="0">
              <a:buNone/>
              <a:defRPr sz="1500"/>
            </a:lvl8pPr>
            <a:lvl9pPr marL="2743085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886" indent="0">
              <a:buNone/>
              <a:defRPr sz="1050"/>
            </a:lvl2pPr>
            <a:lvl3pPr marL="685772" indent="0">
              <a:buNone/>
              <a:defRPr sz="900"/>
            </a:lvl3pPr>
            <a:lvl4pPr marL="1028657" indent="0">
              <a:buNone/>
              <a:defRPr sz="750"/>
            </a:lvl4pPr>
            <a:lvl5pPr marL="1371543" indent="0">
              <a:buNone/>
              <a:defRPr sz="750"/>
            </a:lvl5pPr>
            <a:lvl6pPr marL="1714428" indent="0">
              <a:buNone/>
              <a:defRPr sz="750"/>
            </a:lvl6pPr>
            <a:lvl7pPr marL="2057314" indent="0">
              <a:buNone/>
              <a:defRPr sz="750"/>
            </a:lvl7pPr>
            <a:lvl8pPr marL="2400199" indent="0">
              <a:buNone/>
              <a:defRPr sz="750"/>
            </a:lvl8pPr>
            <a:lvl9pPr marL="2743085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9E00D-B1EF-BA4D-80AC-9199C3FCAC59}" type="datetimeFigureOut">
              <a:rPr lang="en-JP" smtClean="0"/>
              <a:t>04/06/2021</a:t>
            </a:fld>
            <a:endParaRPr lang="en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53DA9-A4B6-8C41-814B-4400628D1289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65921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6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8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69E00D-B1EF-BA4D-80AC-9199C3FCAC59}" type="datetimeFigureOut">
              <a:rPr lang="en-JP" smtClean="0"/>
              <a:t>04/06/2021</a:t>
            </a:fld>
            <a:endParaRPr lang="en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8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8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853DA9-A4B6-8C41-814B-4400628D1289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982559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772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3" indent="-171443" algn="l" defTabSz="685772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28" indent="-171443" algn="l" defTabSz="68577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14" indent="-171443" algn="l" defTabSz="68577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00" indent="-171443" algn="l" defTabSz="68577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85" indent="-171443" algn="l" defTabSz="68577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71" indent="-171443" algn="l" defTabSz="68577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57" indent="-171443" algn="l" defTabSz="68577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43" indent="-171443" algn="l" defTabSz="68577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28" indent="-171443" algn="l" defTabSz="68577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2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57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43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28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14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99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85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jpeg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725650B-CD01-DA4B-ACCC-750E7F6203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1619" y="3384597"/>
            <a:ext cx="3894545" cy="216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8FC7F27-2AF3-1A4A-A777-F206F2A9D51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9137" y="941661"/>
            <a:ext cx="1800000" cy="135529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73D9C08-168D-0043-9D01-CFF2FF55F12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0940" y="941661"/>
            <a:ext cx="1800000" cy="135529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5EFA568-F344-DC46-AB84-CCA0341DF48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027" y="941661"/>
            <a:ext cx="1800000" cy="1355290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BD0342EF-831B-3146-B1D0-44C07E4B2100}"/>
              </a:ext>
            </a:extLst>
          </p:cNvPr>
          <p:cNvSpPr txBox="1"/>
          <p:nvPr/>
        </p:nvSpPr>
        <p:spPr>
          <a:xfrm>
            <a:off x="436897" y="2700175"/>
            <a:ext cx="4195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797E252D-28BD-D241-91E7-08BA7466199C}"/>
              </a:ext>
            </a:extLst>
          </p:cNvPr>
          <p:cNvSpPr txBox="1"/>
          <p:nvPr/>
        </p:nvSpPr>
        <p:spPr>
          <a:xfrm>
            <a:off x="2634054" y="2700175"/>
            <a:ext cx="4195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1B49E66-2711-5D43-8AEE-BAAEA5F3DB51}"/>
              </a:ext>
            </a:extLst>
          </p:cNvPr>
          <p:cNvSpPr txBox="1"/>
          <p:nvPr/>
        </p:nvSpPr>
        <p:spPr>
          <a:xfrm>
            <a:off x="436895" y="479997"/>
            <a:ext cx="7255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a-1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47B77B53-6085-B841-8F52-C9B2007CAB03}"/>
              </a:ext>
            </a:extLst>
          </p:cNvPr>
          <p:cNvSpPr/>
          <p:nvPr/>
        </p:nvSpPr>
        <p:spPr>
          <a:xfrm>
            <a:off x="0" y="0"/>
            <a:ext cx="13131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Figure.S6 </a:t>
            </a:r>
            <a:endParaRPr lang="en-JP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787BB4D2-1BD4-4247-85D8-AED7847D4E26}"/>
              </a:ext>
            </a:extLst>
          </p:cNvPr>
          <p:cNvSpPr txBox="1"/>
          <p:nvPr/>
        </p:nvSpPr>
        <p:spPr>
          <a:xfrm>
            <a:off x="436895" y="963577"/>
            <a:ext cx="8530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1600" dirty="0">
                <a:latin typeface="Arial" panose="020B0604020202020204" pitchFamily="34" charset="0"/>
                <a:cs typeface="Arial" panose="020B0604020202020204" pitchFamily="34" charset="0"/>
              </a:rPr>
              <a:t>pT172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749B5332-C026-B648-9F0F-F85199140E1C}"/>
              </a:ext>
            </a:extLst>
          </p:cNvPr>
          <p:cNvSpPr txBox="1"/>
          <p:nvPr/>
        </p:nvSpPr>
        <p:spPr>
          <a:xfrm>
            <a:off x="2321537" y="941662"/>
            <a:ext cx="14344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1600" dirty="0">
                <a:latin typeface="Arial" panose="020B0604020202020204" pitchFamily="34" charset="0"/>
                <a:cs typeface="Arial" panose="020B0604020202020204" pitchFamily="34" charset="0"/>
              </a:rPr>
              <a:t>Goat serum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0DB51DA-2A97-5445-9F0F-3EB22C85FDB5}"/>
              </a:ext>
            </a:extLst>
          </p:cNvPr>
          <p:cNvSpPr txBox="1"/>
          <p:nvPr/>
        </p:nvSpPr>
        <p:spPr>
          <a:xfrm>
            <a:off x="2321537" y="479997"/>
            <a:ext cx="7255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a-2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F1486C-5BAF-AF41-8F95-B8964145AC16}"/>
              </a:ext>
            </a:extLst>
          </p:cNvPr>
          <p:cNvSpPr txBox="1"/>
          <p:nvPr/>
        </p:nvSpPr>
        <p:spPr>
          <a:xfrm>
            <a:off x="4209137" y="483800"/>
            <a:ext cx="7255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a-3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84D4FEA-6758-0240-BD89-69A1F8818499}"/>
              </a:ext>
            </a:extLst>
          </p:cNvPr>
          <p:cNvSpPr txBox="1"/>
          <p:nvPr/>
        </p:nvSpPr>
        <p:spPr>
          <a:xfrm>
            <a:off x="4206179" y="941662"/>
            <a:ext cx="16737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1600" dirty="0">
                <a:latin typeface="Arial" panose="020B0604020202020204" pitchFamily="34" charset="0"/>
                <a:cs typeface="Arial" panose="020B0604020202020204" pitchFamily="34" charset="0"/>
              </a:rPr>
              <a:t>Rabbit serum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2DB3BD3-8AD7-BA43-B99B-B559656D863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027" y="3182616"/>
            <a:ext cx="1980000" cy="2322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139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53354E71-1471-9D42-BF36-36EF74BB9E18}" vid="{316F307F-EF96-8845-BEB3-43D45E1CDB1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11</Words>
  <Application>Microsoft Office PowerPoint</Application>
  <PresentationFormat>A4 Paper (210x297 mm)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岡田 正康</dc:creator>
  <cp:lastModifiedBy>Linda van der Wende</cp:lastModifiedBy>
  <cp:revision>1</cp:revision>
  <dcterms:created xsi:type="dcterms:W3CDTF">2021-03-30T10:18:07Z</dcterms:created>
  <dcterms:modified xsi:type="dcterms:W3CDTF">2021-04-06T14:28:21Z</dcterms:modified>
</cp:coreProperties>
</file>