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6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8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, Ming Hon Robbie" userId="ec81a909-8e23-4461-9e1c-b02db9f8d942" providerId="ADAL" clId="{CAFAD11F-82FB-0C4C-9EDF-21921ACC4BAD}"/>
    <pc:docChg chg="modSld">
      <pc:chgData name="HO, Ming Hon Robbie" userId="ec81a909-8e23-4461-9e1c-b02db9f8d942" providerId="ADAL" clId="{CAFAD11F-82FB-0C4C-9EDF-21921ACC4BAD}" dt="2020-12-08T07:14:03.997" v="21" actId="20577"/>
      <pc:docMkLst>
        <pc:docMk/>
      </pc:docMkLst>
      <pc:sldChg chg="modSp mod">
        <pc:chgData name="HO, Ming Hon Robbie" userId="ec81a909-8e23-4461-9e1c-b02db9f8d942" providerId="ADAL" clId="{CAFAD11F-82FB-0C4C-9EDF-21921ACC4BAD}" dt="2020-12-08T07:14:03.997" v="21" actId="20577"/>
        <pc:sldMkLst>
          <pc:docMk/>
          <pc:sldMk cId="1302976683" sldId="258"/>
        </pc:sldMkLst>
        <pc:spChg chg="mod">
          <ac:chgData name="HO, Ming Hon Robbie" userId="ec81a909-8e23-4461-9e1c-b02db9f8d942" providerId="ADAL" clId="{CAFAD11F-82FB-0C4C-9EDF-21921ACC4BAD}" dt="2020-12-08T07:14:03.997" v="21" actId="20577"/>
          <ac:spMkLst>
            <pc:docMk/>
            <pc:sldMk cId="1302976683" sldId="258"/>
            <ac:spMk id="2" creationId="{154E3E75-BC0B-9645-BFA3-4A4FF3A4DDC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2A6C5-BE76-494F-9723-461B743D14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31CE06-CF22-264F-9229-5B6D95CD53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5939E-77F9-1443-A911-30B3D9E97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E067-A619-464F-96B9-4587BEB0519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594E9-F8C2-864E-A454-C5033623A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EED06-542E-1245-8F77-62FC8F58F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717E-45BD-1449-83E2-7F856F318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421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A5BFF-5141-DF44-8653-1FC638F1A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1A9795-5307-B04D-B271-2707B6B6C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463675-DD24-3644-AA1E-AC4EA029B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E067-A619-464F-96B9-4587BEB0519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B2D190-9A19-864D-A1CD-FAE28E87B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B5536-B416-A947-B67C-00B333A4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717E-45BD-1449-83E2-7F856F318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830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D65E2D-8CD9-CC45-B2AF-2A92C3BE4B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3D949-A53E-B346-BB91-2DD4FE7CA0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981BC-3C6D-6D43-9178-58176B240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E067-A619-464F-96B9-4587BEB0519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CC6B6-4D07-5D4A-AC96-E24D97DA8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363A2-85F9-5145-BD5C-12B10EDA9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717E-45BD-1449-83E2-7F856F318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712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7C40A-5AEF-F944-A00E-C9ACC4D33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12554-5E13-5E46-B16E-77F8DB88A7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D3E73-47F5-E349-8BB1-057423571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E067-A619-464F-96B9-4587BEB0519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7F4C8B-9A8E-4A4C-8775-02812A4EE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4188FE-5EE4-124D-BE69-186FB4BAD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717E-45BD-1449-83E2-7F856F318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832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7E446-4E42-0847-9419-188A48F52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FD4539-CD06-2144-9C21-445B53F46C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646CB-D48A-034B-9619-DB547EBED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E067-A619-464F-96B9-4587BEB0519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F6F45A-542F-7E47-9358-1DED5B73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B45B4-D660-644E-BFA0-B76EBD1EA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717E-45BD-1449-83E2-7F856F318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176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7AD3C-5535-C040-963E-C36DCBA30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D9D53-79C6-9544-8692-524C4542B7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6674D-B196-4342-8AC7-0F1B8A714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9452C-9242-AA4F-B8D6-7E609C53C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E067-A619-464F-96B9-4587BEB0519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2B075-BD3A-6247-AEEF-08BF912F5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850B0A-8621-BC45-82F8-7B7BCD7C5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717E-45BD-1449-83E2-7F856F318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947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6608A-1C2D-8048-99E7-FCCCF14F1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765F18-AF69-CE4C-B196-33B1DDEDDF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C1C6F2-FF14-9143-A9D1-A671165008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D81C0D-6947-1D4F-B6EE-D86C0769E1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189874-FEE5-5844-9802-6604D74F0B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B75EAE-0288-1B43-A497-E7C5F756E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E067-A619-464F-96B9-4587BEB0519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210528-DAAB-7F40-A762-9A600BD6A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9DE6D7-07EC-5247-92E0-1005A0F8E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717E-45BD-1449-83E2-7F856F318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524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1902C-67D9-1C43-AB0D-3925D7AA7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A278DF-7E2A-7D44-9544-9F1E8094B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E067-A619-464F-96B9-4587BEB0519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8ED949-1B42-7C42-8C7E-73FC34014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C3FDEA-D030-E94E-B4EB-1ADD0A760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717E-45BD-1449-83E2-7F856F318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23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66AE2A-A1AC-1240-AFAA-AF082DE78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E067-A619-464F-96B9-4587BEB0519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0B35EE-DF35-754E-AB7E-81C7CAF30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C77EE3-3561-8B4A-8CAE-5FB9DFCA0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717E-45BD-1449-83E2-7F856F318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41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24892-19FD-344D-960B-594DD8150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4C3A5-1F83-4745-8AAD-0A5F21CF1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6D9E87-18D8-4D45-BCE8-B33BA71390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D58965-B2C6-6F44-BE2A-3904D63A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E067-A619-464F-96B9-4587BEB0519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24676C-CC16-FA48-AC2F-AAA4B1A3C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1977F5-9DFE-C54F-A8C6-ABAECC447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717E-45BD-1449-83E2-7F856F318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256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F8E21-6DE7-9947-A172-929FABF03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C4B162-D2AB-BA4B-B7D7-E3AFDDC55C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915B2-CA15-5A49-9067-E806E6838B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417FAE-FB47-4B44-BB1E-9249A1D9E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4E067-A619-464F-96B9-4587BEB0519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EBCB7-C572-3540-AFE0-46E4B993D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80E076-089E-E044-9D17-217556C6D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C717E-45BD-1449-83E2-7F856F318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85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75592B-86EE-A74E-86D8-16298ACE8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F77B5E-72F0-0C45-90D3-80CB22DEBF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8D76C4-1D21-D84C-B590-E495D0A002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4E067-A619-464F-96B9-4587BEB0519D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88A0E6-C6B5-874C-9AB0-D538BB88EC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A4942C-8FC3-1241-AD2A-6D787B2B2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C717E-45BD-1449-83E2-7F856F318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61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gif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12" Type="http://schemas.openxmlformats.org/officeDocument/2006/relationships/image" Target="../media/image11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11" Type="http://schemas.openxmlformats.org/officeDocument/2006/relationships/image" Target="../media/image10.gif"/><Relationship Id="rId5" Type="http://schemas.openxmlformats.org/officeDocument/2006/relationships/image" Target="../media/image4.gif"/><Relationship Id="rId10" Type="http://schemas.openxmlformats.org/officeDocument/2006/relationships/image" Target="../media/image9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D3605B6-4E7F-104D-838E-A2175793A7A8}"/>
              </a:ext>
            </a:extLst>
          </p:cNvPr>
          <p:cNvGrpSpPr/>
          <p:nvPr/>
        </p:nvGrpSpPr>
        <p:grpSpPr>
          <a:xfrm>
            <a:off x="326630" y="786591"/>
            <a:ext cx="11538740" cy="5079339"/>
            <a:chOff x="304704" y="1005300"/>
            <a:chExt cx="11538740" cy="5079339"/>
          </a:xfrm>
        </p:grpSpPr>
        <p:pic>
          <p:nvPicPr>
            <p:cNvPr id="15" name="Picture 14" descr="A group of people performing on a counter&#10;&#10;Description automatically generated">
              <a:extLst>
                <a:ext uri="{FF2B5EF4-FFF2-40B4-BE49-F238E27FC236}">
                  <a16:creationId xmlns:a16="http://schemas.microsoft.com/office/drawing/2014/main" id="{E834B054-2B9D-5943-8609-17590BC1A2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15836" y="4501454"/>
              <a:ext cx="2816315" cy="1583183"/>
            </a:xfrm>
            <a:prstGeom prst="rect">
              <a:avLst/>
            </a:prstGeom>
          </p:spPr>
        </p:pic>
        <p:pic>
          <p:nvPicPr>
            <p:cNvPr id="16" name="Picture 15" descr="A statue in front of a building&#10;&#10;Description automatically generated">
              <a:extLst>
                <a:ext uri="{FF2B5EF4-FFF2-40B4-BE49-F238E27FC236}">
                  <a16:creationId xmlns:a16="http://schemas.microsoft.com/office/drawing/2014/main" id="{F3891F35-CA0C-924F-ABAF-A8949AEA9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04543" y="4501455"/>
              <a:ext cx="2816315" cy="1583183"/>
            </a:xfrm>
            <a:prstGeom prst="rect">
              <a:avLst/>
            </a:prstGeom>
          </p:spPr>
        </p:pic>
        <p:pic>
          <p:nvPicPr>
            <p:cNvPr id="17" name="Picture 16" descr="A group of people walking on a city street&#10;&#10;Description automatically generated">
              <a:extLst>
                <a:ext uri="{FF2B5EF4-FFF2-40B4-BE49-F238E27FC236}">
                  <a16:creationId xmlns:a16="http://schemas.microsoft.com/office/drawing/2014/main" id="{E20027AB-1216-B645-9C52-5878E98934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15674" y="2736728"/>
              <a:ext cx="2816315" cy="1583183"/>
            </a:xfrm>
            <a:prstGeom prst="rect">
              <a:avLst/>
            </a:prstGeom>
          </p:spPr>
        </p:pic>
        <p:pic>
          <p:nvPicPr>
            <p:cNvPr id="18" name="Picture 17" descr="A bench on the side of a road&#10;&#10;Description automatically generated">
              <a:extLst>
                <a:ext uri="{FF2B5EF4-FFF2-40B4-BE49-F238E27FC236}">
                  <a16:creationId xmlns:a16="http://schemas.microsoft.com/office/drawing/2014/main" id="{E94F0CFE-7389-2A47-B53A-DD8815E97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15836" y="2736728"/>
              <a:ext cx="2816315" cy="1583183"/>
            </a:xfrm>
            <a:prstGeom prst="rect">
              <a:avLst/>
            </a:prstGeom>
          </p:spPr>
        </p:pic>
        <p:pic>
          <p:nvPicPr>
            <p:cNvPr id="19" name="Picture 18" descr="A large room&#10;&#10;Description automatically generated">
              <a:extLst>
                <a:ext uri="{FF2B5EF4-FFF2-40B4-BE49-F238E27FC236}">
                  <a16:creationId xmlns:a16="http://schemas.microsoft.com/office/drawing/2014/main" id="{DD64083F-6B1F-094D-86A5-7C612C0A1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4705" y="2755781"/>
              <a:ext cx="2816315" cy="1583183"/>
            </a:xfrm>
            <a:prstGeom prst="rect">
              <a:avLst/>
            </a:prstGeom>
          </p:spPr>
        </p:pic>
        <p:pic>
          <p:nvPicPr>
            <p:cNvPr id="20" name="Picture 19" descr="A group of people in a garden&#10;&#10;Description automatically generated">
              <a:extLst>
                <a:ext uri="{FF2B5EF4-FFF2-40B4-BE49-F238E27FC236}">
                  <a16:creationId xmlns:a16="http://schemas.microsoft.com/office/drawing/2014/main" id="{D0AFFD0A-236E-2A49-8588-5C408647CA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204543" y="2755781"/>
              <a:ext cx="2816315" cy="1583183"/>
            </a:xfrm>
            <a:prstGeom prst="rect">
              <a:avLst/>
            </a:prstGeom>
          </p:spPr>
        </p:pic>
        <p:pic>
          <p:nvPicPr>
            <p:cNvPr id="21" name="Picture 20" descr="A picture containing building, sitting, person, table&#10;&#10;Description automatically generated">
              <a:extLst>
                <a:ext uri="{FF2B5EF4-FFF2-40B4-BE49-F238E27FC236}">
                  <a16:creationId xmlns:a16="http://schemas.microsoft.com/office/drawing/2014/main" id="{8E38A65B-6308-A64C-8551-C810B22C9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4704" y="4501456"/>
              <a:ext cx="2816315" cy="1583183"/>
            </a:xfrm>
            <a:prstGeom prst="rect">
              <a:avLst/>
            </a:prstGeom>
          </p:spPr>
        </p:pic>
        <p:pic>
          <p:nvPicPr>
            <p:cNvPr id="22" name="Picture 21" descr="A group of people on a basketball court&#10;&#10;Description automatically generated">
              <a:extLst>
                <a:ext uri="{FF2B5EF4-FFF2-40B4-BE49-F238E27FC236}">
                  <a16:creationId xmlns:a16="http://schemas.microsoft.com/office/drawing/2014/main" id="{F6F6B681-26CA-ED40-B13D-7BD19723E4C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015675" y="1005300"/>
              <a:ext cx="2816315" cy="1583183"/>
            </a:xfrm>
            <a:prstGeom prst="rect">
              <a:avLst/>
            </a:prstGeom>
          </p:spPr>
        </p:pic>
        <p:pic>
          <p:nvPicPr>
            <p:cNvPr id="23" name="Picture 22" descr="A view of a city street&#10;&#10;Description automatically generated">
              <a:extLst>
                <a:ext uri="{FF2B5EF4-FFF2-40B4-BE49-F238E27FC236}">
                  <a16:creationId xmlns:a16="http://schemas.microsoft.com/office/drawing/2014/main" id="{C34E02C1-9A01-DD40-B5B7-4347835FB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115836" y="1005300"/>
              <a:ext cx="2816315" cy="1583183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00DD7BA-B6E4-0E4F-9C66-1D8ADD9F7D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215997" y="1005300"/>
              <a:ext cx="2816315" cy="1583183"/>
            </a:xfrm>
            <a:prstGeom prst="rect">
              <a:avLst/>
            </a:prstGeom>
          </p:spPr>
        </p:pic>
        <p:pic>
          <p:nvPicPr>
            <p:cNvPr id="25" name="Picture 24" descr="A group of people in a room&#10;&#10;Description automatically generated">
              <a:extLst>
                <a:ext uri="{FF2B5EF4-FFF2-40B4-BE49-F238E27FC236}">
                  <a16:creationId xmlns:a16="http://schemas.microsoft.com/office/drawing/2014/main" id="{6DF8219F-A5B1-284D-8C1A-578DCCD905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04706" y="1005301"/>
              <a:ext cx="2816315" cy="1583183"/>
            </a:xfrm>
            <a:prstGeom prst="rect">
              <a:avLst/>
            </a:prstGeom>
          </p:spPr>
        </p:pic>
        <p:pic>
          <p:nvPicPr>
            <p:cNvPr id="26" name="Picture 25" descr="A picture containing outdoor, building, water, sitting&#10;&#10;Description automatically generated">
              <a:extLst>
                <a:ext uri="{FF2B5EF4-FFF2-40B4-BE49-F238E27FC236}">
                  <a16:creationId xmlns:a16="http://schemas.microsoft.com/office/drawing/2014/main" id="{2ACEB4CC-913D-644D-B090-83DEED8FB5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027129" y="4501453"/>
              <a:ext cx="2816315" cy="1583183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54E3E75-BC0B-9645-BFA3-4A4FF3A4DDCC}"/>
              </a:ext>
            </a:extLst>
          </p:cNvPr>
          <p:cNvSpPr txBox="1"/>
          <p:nvPr/>
        </p:nvSpPr>
        <p:spPr>
          <a:xfrm>
            <a:off x="952929" y="156805"/>
            <a:ext cx="10325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Appendix A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Pictorial Stimuli of Public Spaces with Gradual </a:t>
            </a:r>
            <a:r>
              <a:rPr lang="en-U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Appearance of Street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CAC8CC4-3F76-7643-B70F-31EF44316367}"/>
              </a:ext>
            </a:extLst>
          </p:cNvPr>
          <p:cNvSpPr txBox="1"/>
          <p:nvPr/>
        </p:nvSpPr>
        <p:spPr>
          <a:xfrm>
            <a:off x="499744" y="6078014"/>
            <a:ext cx="11192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row, from left to right, transport facility, street, square, and recreational space.</a:t>
            </a:r>
          </a:p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Middle row, from left to right, found neighborhood space, park, memorial, and market.</a:t>
            </a:r>
          </a:p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Bottom row, from left to right, playground, community open space, indoor marketplace, and waterfront.</a:t>
            </a:r>
          </a:p>
        </p:txBody>
      </p:sp>
    </p:spTree>
    <p:extLst>
      <p:ext uri="{BB962C8B-B14F-4D97-AF65-F5344CB8AC3E}">
        <p14:creationId xmlns:p14="http://schemas.microsoft.com/office/powerpoint/2010/main" val="1302976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71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Robbie Ho [SSHD]</dc:creator>
  <cp:lastModifiedBy>Robbie Ho [SSHD]</cp:lastModifiedBy>
  <cp:revision>8</cp:revision>
  <dcterms:created xsi:type="dcterms:W3CDTF">2020-12-06T12:42:14Z</dcterms:created>
  <dcterms:modified xsi:type="dcterms:W3CDTF">2020-12-08T07:14:05Z</dcterms:modified>
</cp:coreProperties>
</file>