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122988" cy="7159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60" autoAdjust="0"/>
  </p:normalViewPr>
  <p:slideViewPr>
    <p:cSldViewPr snapToGrid="0">
      <p:cViewPr varScale="1">
        <p:scale>
          <a:sx n="70" d="100"/>
          <a:sy n="70" d="100"/>
        </p:scale>
        <p:origin x="240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5A057-BABB-43E4-AB79-E5D54F99F8F5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1143000"/>
            <a:ext cx="2638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28068-E1E8-456A-9F5F-751C4AE40D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FIGURE S3 LD block on GGA3 and its association with multiple traits.</a:t>
            </a:r>
          </a:p>
          <a:p>
            <a:r>
              <a:rPr lang="en-US" altLang="zh-CN" dirty="0"/>
              <a:t>(a) LD analysis of the 69 significant SNPs on GGA3 (GGA3: 53.03-53.07 Mb). (b) Box plots of the effect of the LD block on </a:t>
            </a:r>
            <a:r>
              <a:rPr lang="en-US" altLang="zh-CN" dirty="0" err="1"/>
              <a:t>WThP</a:t>
            </a:r>
            <a:r>
              <a:rPr lang="en-US" altLang="zh-CN" dirty="0"/>
              <a:t>, </a:t>
            </a:r>
            <a:r>
              <a:rPr lang="en-US" altLang="zh-CN" dirty="0" err="1"/>
              <a:t>ThP</a:t>
            </a:r>
            <a:r>
              <a:rPr lang="en-US" altLang="zh-CN" dirty="0"/>
              <a:t>, and </a:t>
            </a:r>
            <a:r>
              <a:rPr lang="en-US" altLang="zh-CN" dirty="0" err="1"/>
              <a:t>ThMP</a:t>
            </a:r>
            <a:r>
              <a:rPr lang="en-US" altLang="zh-CN" dirty="0"/>
              <a:t>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28068-E1E8-456A-9F5F-751C4AE40D3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314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224" y="1171726"/>
            <a:ext cx="5204540" cy="2492610"/>
          </a:xfrm>
        </p:spPr>
        <p:txBody>
          <a:bodyPr anchor="b"/>
          <a:lstStyle>
            <a:lvl1pPr algn="ctr">
              <a:defRPr sz="401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5374" y="3760461"/>
            <a:ext cx="4592241" cy="1728585"/>
          </a:xfrm>
        </p:spPr>
        <p:txBody>
          <a:bodyPr/>
          <a:lstStyle>
            <a:lvl1pPr marL="0" indent="0" algn="ctr">
              <a:buNone/>
              <a:defRPr sz="1607"/>
            </a:lvl1pPr>
            <a:lvl2pPr marL="306141" indent="0" algn="ctr">
              <a:buNone/>
              <a:defRPr sz="1339"/>
            </a:lvl2pPr>
            <a:lvl3pPr marL="612282" indent="0" algn="ctr">
              <a:buNone/>
              <a:defRPr sz="1205"/>
            </a:lvl3pPr>
            <a:lvl4pPr marL="918423" indent="0" algn="ctr">
              <a:buNone/>
              <a:defRPr sz="1071"/>
            </a:lvl4pPr>
            <a:lvl5pPr marL="1224564" indent="0" algn="ctr">
              <a:buNone/>
              <a:defRPr sz="1071"/>
            </a:lvl5pPr>
            <a:lvl6pPr marL="1530706" indent="0" algn="ctr">
              <a:buNone/>
              <a:defRPr sz="1071"/>
            </a:lvl6pPr>
            <a:lvl7pPr marL="1836847" indent="0" algn="ctr">
              <a:buNone/>
              <a:defRPr sz="1071"/>
            </a:lvl7pPr>
            <a:lvl8pPr marL="2142988" indent="0" algn="ctr">
              <a:buNone/>
              <a:defRPr sz="1071"/>
            </a:lvl8pPr>
            <a:lvl9pPr marL="2449129" indent="0" algn="ctr">
              <a:buNone/>
              <a:defRPr sz="1071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05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774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81764" y="381184"/>
            <a:ext cx="1320269" cy="606745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956" y="381184"/>
            <a:ext cx="3884271" cy="606745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249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26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767" y="1784936"/>
            <a:ext cx="5281077" cy="2978205"/>
          </a:xfrm>
        </p:spPr>
        <p:txBody>
          <a:bodyPr anchor="b"/>
          <a:lstStyle>
            <a:lvl1pPr>
              <a:defRPr sz="401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767" y="4791316"/>
            <a:ext cx="5281077" cy="1566167"/>
          </a:xfrm>
        </p:spPr>
        <p:txBody>
          <a:bodyPr/>
          <a:lstStyle>
            <a:lvl1pPr marL="0" indent="0">
              <a:buNone/>
              <a:defRPr sz="1607">
                <a:solidFill>
                  <a:schemeClr val="tx1"/>
                </a:solidFill>
              </a:defRPr>
            </a:lvl1pPr>
            <a:lvl2pPr marL="306141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282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423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56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70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847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98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9129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04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955" y="1905919"/>
            <a:ext cx="2602270" cy="454271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9763" y="1905919"/>
            <a:ext cx="2602270" cy="454271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99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753" y="381185"/>
            <a:ext cx="5281077" cy="13838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753" y="1755103"/>
            <a:ext cx="2590311" cy="860149"/>
          </a:xfrm>
        </p:spPr>
        <p:txBody>
          <a:bodyPr anchor="b"/>
          <a:lstStyle>
            <a:lvl1pPr marL="0" indent="0">
              <a:buNone/>
              <a:defRPr sz="1607" b="1"/>
            </a:lvl1pPr>
            <a:lvl2pPr marL="306141" indent="0">
              <a:buNone/>
              <a:defRPr sz="1339" b="1"/>
            </a:lvl2pPr>
            <a:lvl3pPr marL="612282" indent="0">
              <a:buNone/>
              <a:defRPr sz="1205" b="1"/>
            </a:lvl3pPr>
            <a:lvl4pPr marL="918423" indent="0">
              <a:buNone/>
              <a:defRPr sz="1071" b="1"/>
            </a:lvl4pPr>
            <a:lvl5pPr marL="1224564" indent="0">
              <a:buNone/>
              <a:defRPr sz="1071" b="1"/>
            </a:lvl5pPr>
            <a:lvl6pPr marL="1530706" indent="0">
              <a:buNone/>
              <a:defRPr sz="1071" b="1"/>
            </a:lvl6pPr>
            <a:lvl7pPr marL="1836847" indent="0">
              <a:buNone/>
              <a:defRPr sz="1071" b="1"/>
            </a:lvl7pPr>
            <a:lvl8pPr marL="2142988" indent="0">
              <a:buNone/>
              <a:defRPr sz="1071" b="1"/>
            </a:lvl8pPr>
            <a:lvl9pPr marL="2449129" indent="0">
              <a:buNone/>
              <a:defRPr sz="107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753" y="2615252"/>
            <a:ext cx="2590311" cy="3846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9763" y="1755103"/>
            <a:ext cx="2603067" cy="860149"/>
          </a:xfrm>
        </p:spPr>
        <p:txBody>
          <a:bodyPr anchor="b"/>
          <a:lstStyle>
            <a:lvl1pPr marL="0" indent="0">
              <a:buNone/>
              <a:defRPr sz="1607" b="1"/>
            </a:lvl1pPr>
            <a:lvl2pPr marL="306141" indent="0">
              <a:buNone/>
              <a:defRPr sz="1339" b="1"/>
            </a:lvl2pPr>
            <a:lvl3pPr marL="612282" indent="0">
              <a:buNone/>
              <a:defRPr sz="1205" b="1"/>
            </a:lvl3pPr>
            <a:lvl4pPr marL="918423" indent="0">
              <a:buNone/>
              <a:defRPr sz="1071" b="1"/>
            </a:lvl4pPr>
            <a:lvl5pPr marL="1224564" indent="0">
              <a:buNone/>
              <a:defRPr sz="1071" b="1"/>
            </a:lvl5pPr>
            <a:lvl6pPr marL="1530706" indent="0">
              <a:buNone/>
              <a:defRPr sz="1071" b="1"/>
            </a:lvl6pPr>
            <a:lvl7pPr marL="1836847" indent="0">
              <a:buNone/>
              <a:defRPr sz="1071" b="1"/>
            </a:lvl7pPr>
            <a:lvl8pPr marL="2142988" indent="0">
              <a:buNone/>
              <a:defRPr sz="1071" b="1"/>
            </a:lvl8pPr>
            <a:lvl9pPr marL="2449129" indent="0">
              <a:buNone/>
              <a:defRPr sz="107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9763" y="2615252"/>
            <a:ext cx="2603067" cy="3846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17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303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02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753" y="477308"/>
            <a:ext cx="1974823" cy="1670579"/>
          </a:xfrm>
        </p:spPr>
        <p:txBody>
          <a:bodyPr anchor="b"/>
          <a:lstStyle>
            <a:lvl1pPr>
              <a:defRPr sz="2143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3067" y="1030855"/>
            <a:ext cx="3099763" cy="5087974"/>
          </a:xfrm>
        </p:spPr>
        <p:txBody>
          <a:bodyPr/>
          <a:lstStyle>
            <a:lvl1pPr>
              <a:defRPr sz="2143"/>
            </a:lvl1pPr>
            <a:lvl2pPr>
              <a:defRPr sz="1875"/>
            </a:lvl2pPr>
            <a:lvl3pPr>
              <a:defRPr sz="1607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753" y="2147888"/>
            <a:ext cx="1974823" cy="3979227"/>
          </a:xfrm>
        </p:spPr>
        <p:txBody>
          <a:bodyPr/>
          <a:lstStyle>
            <a:lvl1pPr marL="0" indent="0">
              <a:buNone/>
              <a:defRPr sz="1071"/>
            </a:lvl1pPr>
            <a:lvl2pPr marL="306141" indent="0">
              <a:buNone/>
              <a:defRPr sz="937"/>
            </a:lvl2pPr>
            <a:lvl3pPr marL="612282" indent="0">
              <a:buNone/>
              <a:defRPr sz="804"/>
            </a:lvl3pPr>
            <a:lvl4pPr marL="918423" indent="0">
              <a:buNone/>
              <a:defRPr sz="670"/>
            </a:lvl4pPr>
            <a:lvl5pPr marL="1224564" indent="0">
              <a:buNone/>
              <a:defRPr sz="670"/>
            </a:lvl5pPr>
            <a:lvl6pPr marL="1530706" indent="0">
              <a:buNone/>
              <a:defRPr sz="670"/>
            </a:lvl6pPr>
            <a:lvl7pPr marL="1836847" indent="0">
              <a:buNone/>
              <a:defRPr sz="670"/>
            </a:lvl7pPr>
            <a:lvl8pPr marL="2142988" indent="0">
              <a:buNone/>
              <a:defRPr sz="670"/>
            </a:lvl8pPr>
            <a:lvl9pPr marL="2449129" indent="0">
              <a:buNone/>
              <a:defRPr sz="67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357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753" y="477308"/>
            <a:ext cx="1974823" cy="1670579"/>
          </a:xfrm>
        </p:spPr>
        <p:txBody>
          <a:bodyPr anchor="b"/>
          <a:lstStyle>
            <a:lvl1pPr>
              <a:defRPr sz="2143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3067" y="1030855"/>
            <a:ext cx="3099763" cy="5087974"/>
          </a:xfrm>
        </p:spPr>
        <p:txBody>
          <a:bodyPr anchor="t"/>
          <a:lstStyle>
            <a:lvl1pPr marL="0" indent="0">
              <a:buNone/>
              <a:defRPr sz="2143"/>
            </a:lvl1pPr>
            <a:lvl2pPr marL="306141" indent="0">
              <a:buNone/>
              <a:defRPr sz="1875"/>
            </a:lvl2pPr>
            <a:lvl3pPr marL="612282" indent="0">
              <a:buNone/>
              <a:defRPr sz="1607"/>
            </a:lvl3pPr>
            <a:lvl4pPr marL="918423" indent="0">
              <a:buNone/>
              <a:defRPr sz="1339"/>
            </a:lvl4pPr>
            <a:lvl5pPr marL="1224564" indent="0">
              <a:buNone/>
              <a:defRPr sz="1339"/>
            </a:lvl5pPr>
            <a:lvl6pPr marL="1530706" indent="0">
              <a:buNone/>
              <a:defRPr sz="1339"/>
            </a:lvl6pPr>
            <a:lvl7pPr marL="1836847" indent="0">
              <a:buNone/>
              <a:defRPr sz="1339"/>
            </a:lvl7pPr>
            <a:lvl8pPr marL="2142988" indent="0">
              <a:buNone/>
              <a:defRPr sz="1339"/>
            </a:lvl8pPr>
            <a:lvl9pPr marL="2449129" indent="0">
              <a:buNone/>
              <a:defRPr sz="1339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753" y="2147888"/>
            <a:ext cx="1974823" cy="3979227"/>
          </a:xfrm>
        </p:spPr>
        <p:txBody>
          <a:bodyPr/>
          <a:lstStyle>
            <a:lvl1pPr marL="0" indent="0">
              <a:buNone/>
              <a:defRPr sz="1071"/>
            </a:lvl1pPr>
            <a:lvl2pPr marL="306141" indent="0">
              <a:buNone/>
              <a:defRPr sz="937"/>
            </a:lvl2pPr>
            <a:lvl3pPr marL="612282" indent="0">
              <a:buNone/>
              <a:defRPr sz="804"/>
            </a:lvl3pPr>
            <a:lvl4pPr marL="918423" indent="0">
              <a:buNone/>
              <a:defRPr sz="670"/>
            </a:lvl4pPr>
            <a:lvl5pPr marL="1224564" indent="0">
              <a:buNone/>
              <a:defRPr sz="670"/>
            </a:lvl5pPr>
            <a:lvl6pPr marL="1530706" indent="0">
              <a:buNone/>
              <a:defRPr sz="670"/>
            </a:lvl6pPr>
            <a:lvl7pPr marL="1836847" indent="0">
              <a:buNone/>
              <a:defRPr sz="670"/>
            </a:lvl7pPr>
            <a:lvl8pPr marL="2142988" indent="0">
              <a:buNone/>
              <a:defRPr sz="670"/>
            </a:lvl8pPr>
            <a:lvl9pPr marL="2449129" indent="0">
              <a:buNone/>
              <a:defRPr sz="67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745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956" y="381185"/>
            <a:ext cx="5281077" cy="1383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956" y="1905919"/>
            <a:ext cx="5281077" cy="4542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956" y="6635913"/>
            <a:ext cx="1377672" cy="38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BDA0E-8766-41CC-9374-3C544F93FE46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8240" y="6635913"/>
            <a:ext cx="2066508" cy="38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4360" y="6635913"/>
            <a:ext cx="1377672" cy="38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A418E-DFB6-4640-B29A-4546009920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50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2282" rtl="0" eaLnBrk="1" latinLnBrk="0" hangingPunct="1">
        <a:lnSpc>
          <a:spcPct val="90000"/>
        </a:lnSpc>
        <a:spcBef>
          <a:spcPct val="0"/>
        </a:spcBef>
        <a:buNone/>
        <a:defRPr sz="29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71" indent="-153071" algn="l" defTabSz="612282" rtl="0" eaLnBrk="1" latinLnBrk="0" hangingPunct="1">
        <a:lnSpc>
          <a:spcPct val="90000"/>
        </a:lnSpc>
        <a:spcBef>
          <a:spcPts val="670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1pPr>
      <a:lvl2pPr marL="459212" indent="-153071" algn="l" defTabSz="612282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7" kern="1200">
          <a:solidFill>
            <a:schemeClr val="tx1"/>
          </a:solidFill>
          <a:latin typeface="+mn-lt"/>
          <a:ea typeface="+mn-ea"/>
          <a:cs typeface="+mn-cs"/>
        </a:defRPr>
      </a:lvl2pPr>
      <a:lvl3pPr marL="765353" indent="-153071" algn="l" defTabSz="612282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494" indent="-153071" algn="l" defTabSz="612282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635" indent="-153071" algn="l" defTabSz="612282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776" indent="-153071" algn="l" defTabSz="612282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917" indent="-153071" algn="l" defTabSz="612282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6058" indent="-153071" algn="l" defTabSz="612282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2200" indent="-153071" algn="l" defTabSz="612282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282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141" algn="l" defTabSz="612282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282" algn="l" defTabSz="612282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423" algn="l" defTabSz="612282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564" algn="l" defTabSz="612282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706" algn="l" defTabSz="612282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847" algn="l" defTabSz="612282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988" algn="l" defTabSz="612282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9129" algn="l" defTabSz="612282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0417E34-B7F8-4B99-A39F-BC390813D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124448" cy="715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75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52</Words>
  <Application>Microsoft Office PowerPoint</Application>
  <PresentationFormat>自定义</PresentationFormat>
  <Paragraphs>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liuli</dc:creator>
  <cp:lastModifiedBy>liuli</cp:lastModifiedBy>
  <cp:revision>2</cp:revision>
  <dcterms:created xsi:type="dcterms:W3CDTF">2021-02-23T12:45:31Z</dcterms:created>
  <dcterms:modified xsi:type="dcterms:W3CDTF">2021-02-23T12:50:14Z</dcterms:modified>
</cp:coreProperties>
</file>