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88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6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2" y="3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27C24-461D-4453-A5B8-DFD887D13C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0262E9-5842-422F-A5BF-F1DD95798C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498F6-56F2-465E-85E6-FF1D2DB30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2350F-45D9-4761-AACD-D192D5280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8B155-776B-4293-83F1-F2731BAA4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24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21D6F-F24B-4DB9-ACB6-53080A701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A5AE5A-1FA5-4492-81CE-33B90C49D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3C50D-1FEC-4AD3-98F8-325BEEA0B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9ACF93-C490-4903-AFFF-6D20AEF52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662BC4-5D86-4248-88CD-6DB32862B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97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B171A7-A4B7-407F-902A-83971BAD0D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75E120-3D3F-49C5-83D3-0F8EB30B67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5B3CCC-9448-46FB-8C5F-40BFE99CC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ECEDB-6191-468C-9E9D-7D15981D9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D0F3C-2EC7-4EAC-9323-87CB10BAE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62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17446-E123-4801-8C4F-C6238A3AD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12B94B-3A99-418C-B8B0-337965FEF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D11EC-6D65-4719-B7F1-817F5117D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5BE9C-2444-4954-A265-AFF93090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66AB7-8E22-4BDB-BFC6-A9626CB77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529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93AC1-D6CF-42B4-A186-6787B9C63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66E0B8-359E-4D3F-97FE-F97A321BC1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3C185-F5ED-4FBE-A9CA-57FDEC5A4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91FF43-85D8-4B99-BE15-01942C420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0C7DA-AD5F-43F7-BA89-FCF00BBA1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550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23E78-5472-4539-8AD6-F6E107406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1BFC62-48D7-4713-B412-63AEF30683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C14196-7308-4D39-BDD9-4528B5C44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C2D45-6CC0-4641-A2B2-33083BF55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1561D6-8587-44AE-BC28-4E3CC15D1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7F7CF-4558-4058-AEA5-3262044E6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473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7CC5D-8585-4AF2-BDB7-82723D351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C7D917-3E41-473D-9BE5-8A721C547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6734D4-0F39-4DB2-A596-CDAC23559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99BF8D-9A56-4B04-BD88-490A0A8D6C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8585FE-7216-4786-9ACF-C9ED6DB300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029ABE-D29C-41F9-82C6-D05083F06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50D8D8-8E04-4D29-8375-5241A2712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88FDF5-63E5-44D4-9608-FA2E2E8B8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68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E0EE6-4FE7-4902-9C24-DEF7AA293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7F3A7F-A305-4E38-9B27-A05C91C91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7A2468-CB8F-4FDF-B3CB-344D5A1B0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F6F5E3-A6DD-466E-B3B5-47544C45C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5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57051F-217B-463B-B6D2-36ABAED53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418078-2A7E-42B2-A409-2448EEF35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666DA-D900-4BA0-AF0A-5824230BB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23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8F49-3B3F-4730-9004-85BCFD458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693C1-4521-4944-AF4E-B86C5655A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6A5622-B3B8-4060-88D5-28F3FA3F74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A46596-4ACD-4E39-AA58-621C98DCA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A3B141-5735-40F1-BCB0-A59AB25F8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13AAAD-BDB9-47EB-ACB7-116FCE597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01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39D0A-9D69-4D94-B1B5-37AC3C925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B1B9F6-904C-4D6E-A8A8-5C51174339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7B8F59-DFDD-48FD-8DE2-A166176C8E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07AC4-5731-4580-ACE2-ACCCF673F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38BDBC-958C-430D-924B-01C36248F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D43D85-3094-4888-9701-EB01AAC0E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0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73ACC90-E965-4AF8-87F2-3AFCC5472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C98CF8-79E5-41DB-A2E1-425AB26DD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2CC9AC-EFD8-4543-B0A7-C7E3BCB324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3D9B5-BD1A-4263-8149-069C4C05B29D}" type="datetimeFigureOut">
              <a:rPr lang="en-US" smtClean="0"/>
              <a:t>4/1/2021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FD588-911A-463F-AC2A-66C602F1E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25371-22C3-4E90-B06F-676BE783FC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5685-095B-4C8A-9A86-2B330E0F2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482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DD4672C-1128-4E13-A485-EA36197D2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-225425"/>
            <a:ext cx="10515600" cy="1325563"/>
          </a:xfrm>
        </p:spPr>
        <p:txBody>
          <a:bodyPr/>
          <a:lstStyle/>
          <a:p>
            <a:r>
              <a:rPr lang="en-US" dirty="0"/>
              <a:t>Figure S1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1DC303-1E6E-4577-BF6C-14319C6D6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730847"/>
            <a:ext cx="11868150" cy="604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708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Figure S1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S1</dc:title>
  <dc:creator>Saiaditya Badeti</dc:creator>
  <cp:lastModifiedBy>Saiaditya Badeti</cp:lastModifiedBy>
  <cp:revision>1</cp:revision>
  <dcterms:created xsi:type="dcterms:W3CDTF">2021-04-01T22:14:43Z</dcterms:created>
  <dcterms:modified xsi:type="dcterms:W3CDTF">2021-04-01T22:15:05Z</dcterms:modified>
</cp:coreProperties>
</file>