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/>
    <p:restoredTop sz="94676"/>
  </p:normalViewPr>
  <p:slideViewPr>
    <p:cSldViewPr snapToGrid="0" snapToObjects="1" showGuides="1">
      <p:cViewPr varScale="1">
        <p:scale>
          <a:sx n="76" d="100"/>
          <a:sy n="76" d="100"/>
        </p:scale>
        <p:origin x="2320" y="192"/>
      </p:cViewPr>
      <p:guideLst>
        <p:guide orient="horz" pos="6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82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3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57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029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89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959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50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69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0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0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9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2977D-E573-4040-963A-ECB2F8910AC8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3C0D5-31E2-314C-A100-F4F9BAA1DA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2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4A8111-A183-8941-9B14-44565819E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400" y="1079500"/>
            <a:ext cx="3657600" cy="3657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67509F-CB0D-4242-AED2-708088FA422E}"/>
              </a:ext>
            </a:extLst>
          </p:cNvPr>
          <p:cNvSpPr txBox="1"/>
          <p:nvPr/>
        </p:nvSpPr>
        <p:spPr>
          <a:xfrm>
            <a:off x="647700" y="5172363"/>
            <a:ext cx="581960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Information: </a:t>
            </a:r>
            <a:r>
              <a:rPr lang="en-CA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Videographic</a:t>
            </a:r>
            <a:r>
              <a:rPr lang="en-C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reconstruction of confocal z-stack demonstrating parkin co-localization with LAMP-3 in human S. nigral dopamine neurons.</a:t>
            </a:r>
            <a:endParaRPr lang="en-C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Video reconstruction through a confocal z-stack of nigral neurons from midbrain sections of an adult control individual stained by indirect immunofluorescence with anti-parkin (green) and anti-LAMP3 (red), as shown in </a:t>
            </a:r>
            <a:r>
              <a:rPr lang="en-CA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Fig. 8g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video was created using Zen software and rendered as a GIF using Adobe Photoshop.</a:t>
            </a:r>
          </a:p>
          <a:p>
            <a:endParaRPr lang="en-C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Tokarew</a:t>
            </a:r>
            <a:r>
              <a:rPr lang="en-CA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Age-associated insolubility of parkin in human midbrain is linked to redox balance and sequestration of reactive dopamine metabolites</a:t>
            </a:r>
          </a:p>
          <a:p>
            <a:endParaRPr lang="en-C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*Video plays in presentation mode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718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103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Julianna Tomlinson</dc:creator>
  <cp:lastModifiedBy>Julianna Tomlinson</cp:lastModifiedBy>
  <cp:revision>3</cp:revision>
  <dcterms:created xsi:type="dcterms:W3CDTF">2020-02-17T18:06:52Z</dcterms:created>
  <dcterms:modified xsi:type="dcterms:W3CDTF">2021-01-27T03:24:52Z</dcterms:modified>
</cp:coreProperties>
</file>