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Estilo medio 3 - Énfasis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637" autoAdjust="0"/>
  </p:normalViewPr>
  <p:slideViewPr>
    <p:cSldViewPr>
      <p:cViewPr>
        <p:scale>
          <a:sx n="100" d="100"/>
          <a:sy n="100" d="100"/>
        </p:scale>
        <p:origin x="-72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5D04B-2C57-4206-952F-7FEFE61F833D}" type="datetimeFigureOut">
              <a:rPr lang="es-ES" smtClean="0"/>
              <a:pPr/>
              <a:t>18/11/2020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D1057-66E2-415D-A66B-EE537E25F08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40209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CICbioGUNE2015\Proyectos\Plan Nacional 2017\Resultados\Manuscript Draft\Submission\imagenes Ainize\Family taxa group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9144000" cy="462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718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5332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Leticia Abecia Aliende</dc:creator>
  <cp:lastModifiedBy>labecia</cp:lastModifiedBy>
  <cp:revision>212</cp:revision>
  <dcterms:created xsi:type="dcterms:W3CDTF">2006-08-16T00:00:00Z</dcterms:created>
  <dcterms:modified xsi:type="dcterms:W3CDTF">2020-11-18T10:37:19Z</dcterms:modified>
</cp:coreProperties>
</file>