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04"/>
    <p:restoredTop sz="94656"/>
  </p:normalViewPr>
  <p:slideViewPr>
    <p:cSldViewPr snapToGrid="0" snapToObjects="1">
      <p:cViewPr varScale="1">
        <p:scale>
          <a:sx n="112" d="100"/>
          <a:sy n="112" d="100"/>
        </p:scale>
        <p:origin x="360" y="3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8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6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4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6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6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0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8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7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1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1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31C19-7C8D-7240-A81B-A0B29E5BF3B3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8497" y="472962"/>
            <a:ext cx="8167005" cy="1102519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Minion Pro" panose="02040503050306020203" pitchFamily="18" charset="0"/>
              </a:rPr>
              <a:t>Ravulizumab</a:t>
            </a:r>
            <a:r>
              <a:rPr lang="en-US" b="1" dirty="0">
                <a:latin typeface="Minion Pro" panose="02040503050306020203" pitchFamily="18" charset="0"/>
              </a:rPr>
              <a:t>: A Review in Atypical </a:t>
            </a:r>
            <a:r>
              <a:rPr lang="en-US" b="1" dirty="0" err="1">
                <a:latin typeface="Minion Pro" panose="02040503050306020203" pitchFamily="18" charset="0"/>
              </a:rPr>
              <a:t>Haemolytic</a:t>
            </a:r>
            <a:r>
              <a:rPr lang="en-US" b="1" dirty="0">
                <a:latin typeface="Minion Pro" panose="02040503050306020203" pitchFamily="18" charset="0"/>
              </a:rPr>
              <a:t> </a:t>
            </a:r>
            <a:r>
              <a:rPr lang="en-US" b="1" dirty="0" err="1">
                <a:latin typeface="Minion Pro" panose="02040503050306020203" pitchFamily="18" charset="0"/>
              </a:rPr>
              <a:t>Uraemic</a:t>
            </a:r>
            <a:r>
              <a:rPr lang="en-US" b="1" dirty="0">
                <a:latin typeface="Minion Pro" panose="02040503050306020203" pitchFamily="18" charset="0"/>
              </a:rPr>
              <a:t> Syndrome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61823"/>
            <a:ext cx="6400800" cy="591004"/>
          </a:xfrm>
        </p:spPr>
        <p:txBody>
          <a:bodyPr>
            <a:normAutofit/>
          </a:bodyPr>
          <a:lstStyle/>
          <a:p>
            <a:r>
              <a:rPr lang="en-US" sz="2400" i="1" dirty="0">
                <a:latin typeface="Minion Pro" panose="02040503050306020203" pitchFamily="18" charset="0"/>
                <a:cs typeface="Helvetica Neue"/>
              </a:rPr>
              <a:t>Slide deck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1798866"/>
            <a:ext cx="6400800" cy="591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Minion Pro" panose="02040503050306020203" pitchFamily="18" charset="0"/>
              </a:rPr>
              <a:t>Yahiya Y. Syed</a:t>
            </a:r>
            <a:endParaRPr lang="en-US" sz="2400" dirty="0">
              <a:solidFill>
                <a:srgbClr val="000000"/>
              </a:solidFill>
              <a:latin typeface="Minion Pro" panose="02040503050306020203" pitchFamily="18" charset="0"/>
              <a:cs typeface="Helvetica Neue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13654"/>
              </p:ext>
            </p:extLst>
          </p:nvPr>
        </p:nvGraphicFramePr>
        <p:xfrm>
          <a:off x="680911" y="4117346"/>
          <a:ext cx="2656223" cy="734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3" imgW="8648535" imgH="2390469" progId="Acrobat.Document.DC">
                  <p:embed/>
                </p:oleObj>
              </mc:Choice>
              <mc:Fallback>
                <p:oleObj name="Acrobat Document" r:id="rId3" imgW="8648535" imgH="2390469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0911" y="4117346"/>
                        <a:ext cx="2656223" cy="734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926" y="4199352"/>
            <a:ext cx="2613576" cy="72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266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unburst chart&#10;&#10;Description automatically generated">
            <a:extLst>
              <a:ext uri="{FF2B5EF4-FFF2-40B4-BE49-F238E27FC236}">
                <a16:creationId xmlns:a16="http://schemas.microsoft.com/office/drawing/2014/main" id="{74332E8E-A7E6-9D4D-936E-DA25DC74B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D091C147-573D-AC41-8F73-57BA8AC4C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196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ilhouette, screenshot&#10;&#10;Description automatically generated">
            <a:extLst>
              <a:ext uri="{FF2B5EF4-FFF2-40B4-BE49-F238E27FC236}">
                <a16:creationId xmlns:a16="http://schemas.microsoft.com/office/drawing/2014/main" id="{1D63F656-0F68-0942-9C2C-AD974DD1E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856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66A942A-C346-6B48-A7F9-928377050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06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157919D-967F-DF49-94EF-1DE2213AC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705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1064D74-839B-C04D-9E4D-B56BF2AED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746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text&#10;&#10;Description automatically generated">
            <a:extLst>
              <a:ext uri="{FF2B5EF4-FFF2-40B4-BE49-F238E27FC236}">
                <a16:creationId xmlns:a16="http://schemas.microsoft.com/office/drawing/2014/main" id="{E0D757E4-E2D4-3641-B2C2-CAE413576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512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E3E7255A-BBEB-874A-BA16-A2C5DB584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771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FC6627C-C40C-2149-AF33-6AD857B4A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7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2A08334-04B4-574A-AE82-0C4CE7353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1C25987B-7103-5248-AF05-6D5E80198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4B547224-08E6-4848-BA3C-D53D7F4EF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ubble chart&#10;&#10;Description automatically generated">
            <a:extLst>
              <a:ext uri="{FF2B5EF4-FFF2-40B4-BE49-F238E27FC236}">
                <a16:creationId xmlns:a16="http://schemas.microsoft.com/office/drawing/2014/main" id="{B4805534-3817-C44C-8162-AC79DF6EA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66798652-EE0A-EE4E-A099-B83B6EDE4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EFA6B51E-11A6-3440-843C-CF71A2597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B1C543B1-EA9E-0D4B-B8BE-8C6F089C5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A9CA56F3-4B84-6F43-839B-2674AA794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</Words>
  <Application>Microsoft Macintosh PowerPoint</Application>
  <PresentationFormat>On-screen Show (16:9)</PresentationFormat>
  <Paragraphs>3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Minion Pro</vt:lpstr>
      <vt:lpstr>Office Theme</vt:lpstr>
      <vt:lpstr>Acrobat Document</vt:lpstr>
      <vt:lpstr>Ravulizumab: A Review in Atypical Haemolytic Uraemic Syndrome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Research Square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Academic Illustrator-SM</dc:creator>
  <cp:lastModifiedBy>Stacie Meaux</cp:lastModifiedBy>
  <cp:revision>14</cp:revision>
  <dcterms:created xsi:type="dcterms:W3CDTF">2016-10-26T13:44:47Z</dcterms:created>
  <dcterms:modified xsi:type="dcterms:W3CDTF">2021-11-11T19:18:20Z</dcterms:modified>
</cp:coreProperties>
</file>